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9.svg" ContentType="image/svg+xml"/>
  <Override PartName="/ppt/media/image31.svg" ContentType="image/svg+xml"/>
  <Override PartName="/ppt/media/image33.svg" ContentType="image/svg+xml"/>
  <Override PartName="/ppt/media/image35.svg" ContentType="image/svg+xml"/>
  <Override PartName="/ppt/media/image46.svg" ContentType="image/svg+xml"/>
  <Override PartName="/ppt/media/image48.svg" ContentType="image/svg+xml"/>
  <Override PartName="/ppt/media/image51.svg" ContentType="image/svg+xml"/>
  <Override PartName="/ppt/media/image5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468.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media/image2.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1.png"/><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image" Target="../media/image1.png"/><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封面页-1">
    <p:bg>
      <p:bgPr>
        <a:solidFill>
          <a:schemeClr val="bg1"/>
        </a:solidFill>
        <a:effectLst/>
      </p:bgPr>
    </p:bg>
    <p:spTree>
      <p:nvGrpSpPr>
        <p:cNvPr id="1" name=""/>
        <p:cNvGrpSpPr/>
        <p:nvPr/>
      </p:nvGrpSpPr>
      <p:grpSpPr>
        <a:xfrm>
          <a:off x="0" y="0"/>
          <a:ext cx="0" cy="0"/>
          <a:chOff x="0" y="0"/>
          <a:chExt cx="0" cy="0"/>
        </a:xfrm>
      </p:grpSpPr>
      <p:pic>
        <p:nvPicPr>
          <p:cNvPr id="4" name="图片 3"/>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5" name="任意多边形 4"/>
          <p:cNvSpPr/>
          <p:nvPr userDrawn="1">
            <p:custDataLst>
              <p:tags r:id="rId4"/>
            </p:custDataLst>
          </p:nvPr>
        </p:nvSpPr>
        <p:spPr>
          <a:xfrm>
            <a:off x="1015999" y="0"/>
            <a:ext cx="1270635" cy="609600"/>
          </a:xfrm>
          <a:custGeom>
            <a:avLst/>
            <a:gdLst>
              <a:gd name="connisteX0" fmla="*/ 0 w 17638"/>
              <a:gd name="connsiteY0" fmla="*/ 0 h 8466"/>
              <a:gd name="connisteX1" fmla="*/ 1270001 w 17638"/>
              <a:gd name="connsiteY1" fmla="*/ 0 h 8466"/>
              <a:gd name="connisteX2" fmla="*/ 1270001 w 17638"/>
              <a:gd name="connsiteY2" fmla="*/ 406395 h 8466"/>
              <a:gd name="connisteX3" fmla="*/ 1066803 w 17638"/>
              <a:gd name="connsiteY3" fmla="*/ 609603 h 8466"/>
              <a:gd name="connisteX4" fmla="*/ 203197 w 17638"/>
              <a:gd name="connsiteY4" fmla="*/ 609603 h 8466"/>
              <a:gd name="connisteX5" fmla="*/ 0 w 17638"/>
              <a:gd name="connsiteY5" fmla="*/ 406395 h 8466"/>
              <a:gd name="connisteX6" fmla="*/ 0 w 17638"/>
              <a:gd name="connsiteY6" fmla="*/ 0 h 846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270001" h="609603">
                <a:moveTo>
                  <a:pt x="0" y="0"/>
                </a:moveTo>
                <a:lnTo>
                  <a:pt x="1270001" y="0"/>
                </a:lnTo>
                <a:lnTo>
                  <a:pt x="1270001" y="406396"/>
                </a:lnTo>
                <a:cubicBezTo>
                  <a:pt x="1270001" y="518620"/>
                  <a:pt x="1179027" y="609603"/>
                  <a:pt x="1066803" y="609603"/>
                </a:cubicBezTo>
                <a:lnTo>
                  <a:pt x="203198" y="609603"/>
                </a:lnTo>
                <a:cubicBezTo>
                  <a:pt x="90974" y="609603"/>
                  <a:pt x="0" y="518620"/>
                  <a:pt x="0" y="406396"/>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6" name="文本占位符 5"/>
          <p:cNvSpPr>
            <a:spLocks noGrp="1"/>
          </p:cNvSpPr>
          <p:nvPr>
            <p:ph type="body" idx="13" hasCustomPrompt="1"/>
            <p:custDataLst>
              <p:tags r:id="rId8"/>
            </p:custDataLst>
          </p:nvPr>
        </p:nvSpPr>
        <p:spPr>
          <a:xfrm>
            <a:off x="1015999" y="2146298"/>
            <a:ext cx="9296403" cy="457200"/>
          </a:xfrm>
          <a:noFill/>
        </p:spPr>
        <p:txBody>
          <a:bodyPr lIns="0" tIns="0" rIns="0" bIns="0" anchor="t">
            <a:noAutofit/>
          </a:bodyPr>
          <a:lstStyle>
            <a:lvl1pPr algn="l">
              <a:lnSpc>
                <a:spcPct val="125000"/>
              </a:lnSpc>
              <a:buNone/>
              <a:defRPr sz="2400" b="0">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20XX YEAR</a:t>
            </a:r>
            <a:endParaRPr lang="zh-CN" altLang="en-US" smtClean="0"/>
          </a:p>
        </p:txBody>
      </p:sp>
      <p:sp>
        <p:nvSpPr>
          <p:cNvPr id="7" name="标题 6"/>
          <p:cNvSpPr>
            <a:spLocks noGrp="1"/>
          </p:cNvSpPr>
          <p:nvPr>
            <p:ph type="ctrTitle" idx="14" hasCustomPrompt="1"/>
            <p:custDataLst>
              <p:tags r:id="rId9"/>
            </p:custDataLst>
          </p:nvPr>
        </p:nvSpPr>
        <p:spPr>
          <a:xfrm>
            <a:off x="1015999" y="2654302"/>
            <a:ext cx="9410703" cy="2095503"/>
          </a:xfrm>
          <a:noFill/>
        </p:spPr>
        <p:txBody>
          <a:bodyPr lIns="0" tIns="0" rIns="0" bIns="0" anchor="t">
            <a:noAutofit/>
          </a:bodyPr>
          <a:lstStyle>
            <a:lvl1pPr algn="l">
              <a:lnSpc>
                <a:spcPct val="111000"/>
              </a:lnSpc>
              <a:buNone/>
              <a:defRPr sz="6000" b="1">
                <a:solidFill>
                  <a:schemeClr val="bg1"/>
                </a:solidFill>
                <a:latin typeface="微软雅黑" panose="020B0503020204020204" charset="-122"/>
                <a:ea typeface="微软雅黑" panose="020B0503020204020204" charset="-122"/>
              </a:defRPr>
            </a:lvl1pPr>
          </a:lstStyle>
          <a:p>
            <a:r>
              <a:rPr lang="zh-CN" altLang="en-US" smtClean="0"/>
              <a:t>科技风年终总结汇报</a:t>
            </a:r>
            <a:endParaRPr lang="zh-CN" altLang="en-US" smtClean="0"/>
          </a:p>
        </p:txBody>
      </p:sp>
      <p:sp>
        <p:nvSpPr>
          <p:cNvPr id="8" name="文本占位符 7"/>
          <p:cNvSpPr>
            <a:spLocks noGrp="1"/>
          </p:cNvSpPr>
          <p:nvPr>
            <p:ph type="body" idx="15" hasCustomPrompt="1"/>
            <p:custDataLst>
              <p:tags r:id="rId10"/>
            </p:custDataLst>
          </p:nvPr>
        </p:nvSpPr>
        <p:spPr>
          <a:xfrm>
            <a:off x="1015999" y="5321296"/>
            <a:ext cx="9296403" cy="457200"/>
          </a:xfrm>
          <a:noFill/>
        </p:spPr>
        <p:txBody>
          <a:bodyPr lIns="0" tIns="0" rIns="0" bIns="0" anchor="t">
            <a:noAutofit/>
          </a:bodyPr>
          <a:lstStyle>
            <a:lvl1pPr algn="l">
              <a:lnSpc>
                <a:spcPct val="125000"/>
              </a:lnSpc>
              <a:buNone/>
              <a:defRPr sz="2400" b="0">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BY WPS</a:t>
            </a:r>
            <a:endParaRPr lang="zh-CN" altLang="en-US"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目录页-2">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5" name="任意多边形 4"/>
          <p:cNvSpPr/>
          <p:nvPr userDrawn="1">
            <p:custDataLst>
              <p:tags r:id="rId2"/>
            </p:custDataLst>
          </p:nvPr>
        </p:nvSpPr>
        <p:spPr>
          <a:xfrm>
            <a:off x="10921996" y="6349996"/>
            <a:ext cx="1270000" cy="508635"/>
          </a:xfrm>
          <a:custGeom>
            <a:avLst/>
            <a:gdLst>
              <a:gd name="connisteX0" fmla="*/ 0 w 17638"/>
              <a:gd name="connsiteY0" fmla="*/ 203197 h 7055"/>
              <a:gd name="connisteX1" fmla="*/ 203197 w 17638"/>
              <a:gd name="connsiteY1" fmla="*/ 0 h 7055"/>
              <a:gd name="connisteX2" fmla="*/ 1270001 w 17638"/>
              <a:gd name="connsiteY2" fmla="*/ 0 h 7055"/>
              <a:gd name="connisteX3" fmla="*/ 1270001 w 17638"/>
              <a:gd name="connsiteY3" fmla="*/ 508004 h 7055"/>
              <a:gd name="connisteX4" fmla="*/ 0 w 17638"/>
              <a:gd name="connsiteY4" fmla="*/ 508004 h 7055"/>
              <a:gd name="connisteX5" fmla="*/ 0 w 17638"/>
              <a:gd name="connsiteY5" fmla="*/ 203197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270001" h="508004">
                <a:moveTo>
                  <a:pt x="0" y="203198"/>
                </a:moveTo>
                <a:cubicBezTo>
                  <a:pt x="0" y="90974"/>
                  <a:pt x="90974" y="0"/>
                  <a:pt x="203198" y="0"/>
                </a:cubicBezTo>
                <a:lnTo>
                  <a:pt x="1270001" y="0"/>
                </a:lnTo>
                <a:lnTo>
                  <a:pt x="1270001" y="508004"/>
                </a:lnTo>
                <a:lnTo>
                  <a:pt x="0" y="508004"/>
                </a:ln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p:nvPr userDrawn="1">
            <p:custDataLst>
              <p:tags r:id="rId3"/>
            </p:custDataLst>
          </p:nvPr>
        </p:nvPicPr>
        <p:blipFill>
          <a:blip r:embed="rId4"/>
          <a:stretch>
            <a:fillRect/>
          </a:stretch>
        </p:blipFill>
        <p:spPr>
          <a:xfrm>
            <a:off x="0" y="0"/>
            <a:ext cx="35814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7" name="副标题 6"/>
          <p:cNvSpPr>
            <a:spLocks noGrp="1"/>
          </p:cNvSpPr>
          <p:nvPr>
            <p:ph type="subTitle" idx="13" hasCustomPrompt="1"/>
            <p:custDataLst>
              <p:tags r:id="rId5"/>
            </p:custDataLst>
          </p:nvPr>
        </p:nvSpPr>
        <p:spPr>
          <a:xfrm>
            <a:off x="609603" y="2819397"/>
            <a:ext cx="2438403" cy="457200"/>
          </a:xfrm>
          <a:noFill/>
        </p:spPr>
        <p:txBody>
          <a:bodyPr lIns="0" tIns="0" rIns="0" bIns="0" anchor="t">
            <a:noAutofit/>
          </a:bodyPr>
          <a:lstStyle>
            <a:lvl1pPr marL="0" indent="0" algn="l">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CONTENTS</a:t>
            </a:r>
            <a:endParaRPr lang="zh-CN" altLang="en-US" smtClean="0"/>
          </a:p>
        </p:txBody>
      </p:sp>
      <p:sp>
        <p:nvSpPr>
          <p:cNvPr id="8" name="标题 7"/>
          <p:cNvSpPr>
            <a:spLocks noGrp="1"/>
          </p:cNvSpPr>
          <p:nvPr>
            <p:ph type="ctrTitle" idx="14" hasCustomPrompt="1"/>
            <p:custDataLst>
              <p:tags r:id="rId6"/>
            </p:custDataLst>
          </p:nvPr>
        </p:nvSpPr>
        <p:spPr>
          <a:xfrm>
            <a:off x="609603" y="3289298"/>
            <a:ext cx="2501899" cy="761997"/>
          </a:xfrm>
          <a:noFill/>
        </p:spPr>
        <p:txBody>
          <a:bodyPr lIns="0" tIns="0" rIns="0" bIns="0" anchor="t">
            <a:noAutofit/>
          </a:bodyPr>
          <a:lstStyle>
            <a:lvl1pPr algn="l">
              <a:lnSpc>
                <a:spcPct val="114000"/>
              </a:lnSpc>
              <a:buNone/>
              <a:defRPr sz="4400" b="1">
                <a:solidFill>
                  <a:schemeClr val="bg1"/>
                </a:solidFill>
                <a:latin typeface="Microsoft YaHei UI" panose="020B0503020204020204" charset="-122"/>
                <a:ea typeface="Microsoft YaHei UI" panose="020B0503020204020204" charset="-122"/>
              </a:defRPr>
            </a:lvl1pPr>
          </a:lstStyle>
          <a:p>
            <a:r>
              <a:rPr lang="zh-CN" altLang="en-US" smtClean="0"/>
              <a:t>目录</a:t>
            </a:r>
            <a:endParaRPr lang="zh-CN" altLang="en-US"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节页-1">
    <p:bg>
      <p:bgPr>
        <a:solidFill>
          <a:schemeClr val="bg1"/>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8" name="任意多边形 7"/>
          <p:cNvSpPr/>
          <p:nvPr userDrawn="1">
            <p:custDataLst>
              <p:tags r:id="rId4"/>
            </p:custDataLst>
          </p:nvPr>
        </p:nvSpPr>
        <p:spPr>
          <a:xfrm>
            <a:off x="1041401" y="2476497"/>
            <a:ext cx="2336800" cy="1917700"/>
          </a:xfrm>
          <a:custGeom>
            <a:avLst/>
            <a:gdLst>
              <a:gd name="connisteX0" fmla="*/ 643728 w 32459"/>
              <a:gd name="connsiteY0" fmla="*/ 197949 h 26634"/>
              <a:gd name="connisteX1" fmla="*/ 929185 w 32459"/>
              <a:gd name="connsiteY1" fmla="*/ 0 h 26634"/>
              <a:gd name="connisteX2" fmla="*/ 2337078 w 32459"/>
              <a:gd name="connsiteY2" fmla="*/ 0 h 26634"/>
              <a:gd name="connisteX3" fmla="*/ 1693340 w 32459"/>
              <a:gd name="connsiteY3" fmla="*/ 1719748 h 26634"/>
              <a:gd name="connisteX4" fmla="*/ 1407883 w 32459"/>
              <a:gd name="connsiteY4" fmla="*/ 1917697 h 26634"/>
              <a:gd name="connisteX5" fmla="*/ 0 w 32459"/>
              <a:gd name="connsiteY5" fmla="*/ 1917697 h 26634"/>
              <a:gd name="connisteX6" fmla="*/ 643728 w 32459"/>
              <a:gd name="connsiteY6" fmla="*/ 197949 h 2663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337078" h="1917698">
                <a:moveTo>
                  <a:pt x="643728" y="197949"/>
                </a:moveTo>
                <a:cubicBezTo>
                  <a:pt x="688296" y="78894"/>
                  <a:pt x="802066" y="0"/>
                  <a:pt x="929186" y="0"/>
                </a:cubicBezTo>
                <a:lnTo>
                  <a:pt x="2337078" y="0"/>
                </a:lnTo>
                <a:lnTo>
                  <a:pt x="1693341" y="1719749"/>
                </a:lnTo>
                <a:cubicBezTo>
                  <a:pt x="1648773" y="1838804"/>
                  <a:pt x="1535012" y="1917698"/>
                  <a:pt x="1407883" y="1917698"/>
                </a:cubicBezTo>
                <a:lnTo>
                  <a:pt x="0" y="1917698"/>
                </a:lnTo>
                <a:lnTo>
                  <a:pt x="643728" y="197949"/>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9" name="标题 8"/>
          <p:cNvSpPr>
            <a:spLocks noGrp="1"/>
          </p:cNvSpPr>
          <p:nvPr>
            <p:ph type="ctrTitle" idx="13" hasCustomPrompt="1"/>
            <p:custDataLst>
              <p:tags r:id="rId8"/>
            </p:custDataLst>
          </p:nvPr>
        </p:nvSpPr>
        <p:spPr>
          <a:xfrm>
            <a:off x="3733797" y="2819397"/>
            <a:ext cx="6248397" cy="1219197"/>
          </a:xfrm>
          <a:noFill/>
        </p:spPr>
        <p:txBody>
          <a:bodyPr lIns="0" tIns="0" rIns="0" bIns="0" anchor="ctr">
            <a:noAutofit/>
          </a:bodyPr>
          <a:lstStyle>
            <a:lvl1pPr algn="l">
              <a:lnSpc>
                <a:spcPct val="104000"/>
              </a:lnSpc>
              <a:buNone/>
              <a:defRPr sz="4800" b="0">
                <a:solidFill>
                  <a:schemeClr val="bg1"/>
                </a:solidFill>
                <a:latin typeface="Microsoft YaHei UI" panose="020B0503020204020204" charset="-122"/>
                <a:ea typeface="Microsoft YaHei UI" panose="020B0503020204020204" charset="-122"/>
              </a:defRPr>
            </a:lvl1pPr>
          </a:lstStyle>
          <a:p>
            <a:r>
              <a:rPr lang="zh-CN" altLang="en-US" smtClean="0"/>
              <a:t>章节页的标题</a:t>
            </a:r>
            <a:endParaRPr lang="zh-CN" altLang="en-US" smtClean="0"/>
          </a:p>
        </p:txBody>
      </p:sp>
      <p:sp>
        <p:nvSpPr>
          <p:cNvPr id="10" name="文本占位符 9"/>
          <p:cNvSpPr>
            <a:spLocks noGrp="1"/>
          </p:cNvSpPr>
          <p:nvPr>
            <p:ph type="body" idx="14" hasCustomPrompt="1"/>
            <p:custDataLst>
              <p:tags r:id="rId9"/>
            </p:custDataLst>
          </p:nvPr>
        </p:nvSpPr>
        <p:spPr>
          <a:xfrm>
            <a:off x="368302" y="2284775"/>
            <a:ext cx="2451104" cy="2117741"/>
          </a:xfrm>
          <a:noFill/>
        </p:spPr>
        <p:txBody>
          <a:bodyPr lIns="0" tIns="0" rIns="0" bIns="0" anchor="ctr">
            <a:noAutofit/>
          </a:bodyPr>
          <a:lstStyle>
            <a:lvl1pPr algn="r">
              <a:lnSpc>
                <a:spcPct val="109000"/>
              </a:lnSpc>
              <a:buNone/>
              <a:defRPr sz="10000" b="1">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02</a:t>
            </a:r>
            <a:endParaRPr lang="zh-CN" altLang="en-US"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结束页-1">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8" name="任意多边形 7"/>
          <p:cNvSpPr/>
          <p:nvPr userDrawn="1">
            <p:custDataLst>
              <p:tags r:id="rId4"/>
            </p:custDataLst>
          </p:nvPr>
        </p:nvSpPr>
        <p:spPr>
          <a:xfrm>
            <a:off x="5156201" y="2882902"/>
            <a:ext cx="1879600" cy="165100"/>
          </a:xfrm>
          <a:custGeom>
            <a:avLst/>
            <a:gdLst>
              <a:gd name="connisteX0" fmla="*/ 0 w 26105"/>
              <a:gd name="connsiteY0" fmla="*/ 82552 h 2293"/>
              <a:gd name="connisteX1" fmla="*/ 82552 w 26105"/>
              <a:gd name="connsiteY1" fmla="*/ 0 h 2293"/>
              <a:gd name="connisteX2" fmla="*/ 1797052 w 26105"/>
              <a:gd name="connsiteY2" fmla="*/ 0 h 2293"/>
              <a:gd name="connisteX3" fmla="*/ 1879604 w 26105"/>
              <a:gd name="connsiteY3" fmla="*/ 82552 h 2293"/>
              <a:gd name="connisteX4" fmla="*/ 1879604 w 26105"/>
              <a:gd name="connsiteY4" fmla="*/ 82552 h 2293"/>
              <a:gd name="connisteX5" fmla="*/ 1797052 w 26105"/>
              <a:gd name="connsiteY5" fmla="*/ 165104 h 2293"/>
              <a:gd name="connisteX6" fmla="*/ 82552 w 26105"/>
              <a:gd name="connsiteY6" fmla="*/ 165104 h 2293"/>
              <a:gd name="connisteX7" fmla="*/ 0 w 26105"/>
              <a:gd name="connsiteY7" fmla="*/ 82552 h 2293"/>
              <a:gd name="connisteX8" fmla="*/ 0 w 26105"/>
              <a:gd name="connsiteY8" fmla="*/ 82552 h 22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879604" h="165104">
                <a:moveTo>
                  <a:pt x="0" y="82552"/>
                </a:moveTo>
                <a:cubicBezTo>
                  <a:pt x="0" y="36960"/>
                  <a:pt x="36960" y="0"/>
                  <a:pt x="82552" y="0"/>
                </a:cubicBezTo>
                <a:lnTo>
                  <a:pt x="1797052" y="0"/>
                </a:lnTo>
                <a:cubicBezTo>
                  <a:pt x="1842644" y="0"/>
                  <a:pt x="1879604" y="36960"/>
                  <a:pt x="1879604" y="82552"/>
                </a:cubicBezTo>
                <a:lnTo>
                  <a:pt x="1879604" y="82552"/>
                </a:lnTo>
                <a:cubicBezTo>
                  <a:pt x="1879604" y="128144"/>
                  <a:pt x="1842644" y="165104"/>
                  <a:pt x="1797052" y="165104"/>
                </a:cubicBezTo>
                <a:lnTo>
                  <a:pt x="82552" y="165104"/>
                </a:lnTo>
                <a:cubicBezTo>
                  <a:pt x="36960" y="165104"/>
                  <a:pt x="0" y="128144"/>
                  <a:pt x="0" y="82552"/>
                </a:cubicBezTo>
                <a:lnTo>
                  <a:pt x="0" y="82552"/>
                </a:lnTo>
                <a:close/>
              </a:path>
            </a:pathLst>
          </a:custGeom>
          <a:gradFill>
            <a:gsLst>
              <a:gs pos="0">
                <a:schemeClr val="accent4"/>
              </a:gs>
              <a:gs pos="100000">
                <a:schemeClr val="accent1"/>
              </a:gs>
            </a:gsLst>
            <a:lin ang="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9" name="副标题 8"/>
          <p:cNvSpPr>
            <a:spLocks noGrp="1"/>
          </p:cNvSpPr>
          <p:nvPr>
            <p:ph type="subTitle" idx="13" hasCustomPrompt="1"/>
            <p:custDataLst>
              <p:tags r:id="rId8"/>
            </p:custDataLst>
          </p:nvPr>
        </p:nvSpPr>
        <p:spPr>
          <a:xfrm>
            <a:off x="3898901" y="2647947"/>
            <a:ext cx="4394204" cy="457200"/>
          </a:xfrm>
          <a:noFill/>
        </p:spPr>
        <p:txBody>
          <a:bodyPr lIns="0" tIns="0" rIns="0" bIns="0" anchor="t">
            <a:noAutofit/>
          </a:bodyPr>
          <a:lstStyle>
            <a:lvl1pPr marL="0" indent="0" algn="ctr">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THE END</a:t>
            </a:r>
            <a:endParaRPr lang="zh-CN" altLang="en-US" smtClean="0"/>
          </a:p>
        </p:txBody>
      </p:sp>
      <p:sp>
        <p:nvSpPr>
          <p:cNvPr id="10" name="标题 9"/>
          <p:cNvSpPr>
            <a:spLocks noGrp="1"/>
          </p:cNvSpPr>
          <p:nvPr>
            <p:ph type="ctrTitle" idx="14" hasCustomPrompt="1"/>
            <p:custDataLst>
              <p:tags r:id="rId9"/>
            </p:custDataLst>
          </p:nvPr>
        </p:nvSpPr>
        <p:spPr>
          <a:xfrm>
            <a:off x="3835396" y="3206746"/>
            <a:ext cx="4521196" cy="1015999"/>
          </a:xfrm>
          <a:noFill/>
        </p:spPr>
        <p:txBody>
          <a:bodyPr lIns="0" tIns="0" rIns="0" bIns="0" anchor="t">
            <a:noAutofit/>
          </a:bodyPr>
          <a:lstStyle>
            <a:lvl1pPr algn="ctr">
              <a:lnSpc>
                <a:spcPct val="104000"/>
              </a:lnSpc>
              <a:buNone/>
              <a:defRPr sz="6400" b="1">
                <a:solidFill>
                  <a:schemeClr val="bg1"/>
                </a:solidFill>
                <a:latin typeface="Microsoft YaHei UI" panose="020B0503020204020204" charset="-122"/>
                <a:ea typeface="Microsoft YaHei UI" panose="020B0503020204020204" charset="-122"/>
              </a:defRPr>
            </a:lvl1pPr>
          </a:lstStyle>
          <a:p>
            <a:r>
              <a:rPr lang="zh-CN" altLang="en-US" smtClean="0"/>
              <a:t>谢谢观看</a:t>
            </a:r>
            <a:endParaRPr lang="zh-CN" altLang="en-US"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s>
</file>

<file path=ppt/slides/_rels/slide11.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image" Target="../media/image4.png"/><Relationship Id="rId6" Type="http://schemas.openxmlformats.org/officeDocument/2006/relationships/image" Target="../media/image15.jpeg"/><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image" Target="../media/image8.png"/><Relationship Id="rId18" Type="http://schemas.openxmlformats.org/officeDocument/2006/relationships/slideLayout" Target="../slideLayouts/slideLayout18.xml"/><Relationship Id="rId17" Type="http://schemas.openxmlformats.org/officeDocument/2006/relationships/tags" Target="../tags/tag194.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tags" Target="../tags/tag181.xml"/></Relationships>
</file>

<file path=ppt/slides/_rels/slide12.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image" Target="../media/image4.png"/><Relationship Id="rId3" Type="http://schemas.openxmlformats.org/officeDocument/2006/relationships/image" Target="../media/image16.jpeg"/><Relationship Id="rId2" Type="http://schemas.openxmlformats.org/officeDocument/2006/relationships/tags" Target="../tags/tag196.xml"/><Relationship Id="rId16" Type="http://schemas.openxmlformats.org/officeDocument/2006/relationships/slideLayout" Target="../slideLayouts/slideLayout18.xml"/><Relationship Id="rId15" Type="http://schemas.openxmlformats.org/officeDocument/2006/relationships/tags" Target="../tags/tag207.xml"/><Relationship Id="rId14" Type="http://schemas.openxmlformats.org/officeDocument/2006/relationships/tags" Target="../tags/tag206.xml"/><Relationship Id="rId13" Type="http://schemas.openxmlformats.org/officeDocument/2006/relationships/tags" Target="../tags/tag205.xml"/><Relationship Id="rId12" Type="http://schemas.openxmlformats.org/officeDocument/2006/relationships/tags" Target="../tags/tag204.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tags" Target="../tags/tag195.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s>
</file>

<file path=ppt/slides/_rels/slide14.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image" Target="../media/image4.png"/><Relationship Id="rId3" Type="http://schemas.openxmlformats.org/officeDocument/2006/relationships/image" Target="../media/image17.jpeg"/><Relationship Id="rId2" Type="http://schemas.openxmlformats.org/officeDocument/2006/relationships/tags" Target="../tags/tag212.xml"/><Relationship Id="rId11" Type="http://schemas.openxmlformats.org/officeDocument/2006/relationships/slideLayout" Target="../slideLayouts/slideLayout18.xml"/><Relationship Id="rId10" Type="http://schemas.openxmlformats.org/officeDocument/2006/relationships/tags" Target="../tags/tag218.xml"/><Relationship Id="rId1" Type="http://schemas.openxmlformats.org/officeDocument/2006/relationships/tags" Target="../tags/tag211.xml"/></Relationships>
</file>

<file path=ppt/slides/_rels/slide15.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image" Target="../media/image4.png"/><Relationship Id="rId4" Type="http://schemas.openxmlformats.org/officeDocument/2006/relationships/image" Target="../media/image18.jpeg"/><Relationship Id="rId3" Type="http://schemas.openxmlformats.org/officeDocument/2006/relationships/tags" Target="../tags/tag221.xml"/><Relationship Id="rId2" Type="http://schemas.openxmlformats.org/officeDocument/2006/relationships/tags" Target="../tags/tag220.xml"/><Relationship Id="rId16" Type="http://schemas.openxmlformats.org/officeDocument/2006/relationships/slideLayout" Target="../slideLayouts/slideLayout18.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tags" Target="../tags/tag219.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s>
</file>

<file path=ppt/slides/_rels/slide17.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image" Target="../media/image4.png"/><Relationship Id="rId3" Type="http://schemas.openxmlformats.org/officeDocument/2006/relationships/image" Target="../media/image19.jpeg"/><Relationship Id="rId2" Type="http://schemas.openxmlformats.org/officeDocument/2006/relationships/tags" Target="../tags/tag236.xml"/><Relationship Id="rId19" Type="http://schemas.openxmlformats.org/officeDocument/2006/relationships/slideLayout" Target="../slideLayouts/slideLayout18.xml"/><Relationship Id="rId18" Type="http://schemas.openxmlformats.org/officeDocument/2006/relationships/tags" Target="../tags/tag250.xml"/><Relationship Id="rId17" Type="http://schemas.openxmlformats.org/officeDocument/2006/relationships/tags" Target="../tags/tag249.xml"/><Relationship Id="rId16" Type="http://schemas.openxmlformats.org/officeDocument/2006/relationships/tags" Target="../tags/tag248.xml"/><Relationship Id="rId15" Type="http://schemas.openxmlformats.org/officeDocument/2006/relationships/tags" Target="../tags/tag247.xml"/><Relationship Id="rId14" Type="http://schemas.openxmlformats.org/officeDocument/2006/relationships/tags" Target="../tags/tag246.xml"/><Relationship Id="rId13" Type="http://schemas.openxmlformats.org/officeDocument/2006/relationships/tags" Target="../tags/tag245.xml"/><Relationship Id="rId12" Type="http://schemas.openxmlformats.org/officeDocument/2006/relationships/tags" Target="../tags/tag244.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tags" Target="../tags/tag235.xml"/></Relationships>
</file>

<file path=ppt/slides/_rels/slide18.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6" Type="http://schemas.openxmlformats.org/officeDocument/2006/relationships/slideLayout" Target="../slideLayouts/slideLayout18.xml"/><Relationship Id="rId15" Type="http://schemas.openxmlformats.org/officeDocument/2006/relationships/tags" Target="../tags/tag263.xml"/><Relationship Id="rId14" Type="http://schemas.openxmlformats.org/officeDocument/2006/relationships/image" Target="../media/image4.png"/><Relationship Id="rId13" Type="http://schemas.openxmlformats.org/officeDocument/2006/relationships/image" Target="../media/image20.jpeg"/><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tags" Target="../tags/tag25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s>
</file>

<file path=ppt/slides/_rels/slide2.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9" Type="http://schemas.openxmlformats.org/officeDocument/2006/relationships/slideLayout" Target="../slideLayouts/slideLayout14.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2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21.png"/><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image" Target="../media/image8.png"/><Relationship Id="rId26" Type="http://schemas.openxmlformats.org/officeDocument/2006/relationships/slideLayout" Target="../slideLayouts/slideLayout18.xml"/><Relationship Id="rId25" Type="http://schemas.openxmlformats.org/officeDocument/2006/relationships/tags" Target="../tags/tag285.xml"/><Relationship Id="rId24" Type="http://schemas.openxmlformats.org/officeDocument/2006/relationships/tags" Target="../tags/tag284.xml"/><Relationship Id="rId23" Type="http://schemas.openxmlformats.org/officeDocument/2006/relationships/tags" Target="../tags/tag283.xml"/><Relationship Id="rId22" Type="http://schemas.openxmlformats.org/officeDocument/2006/relationships/tags" Target="../tags/tag282.xml"/><Relationship Id="rId21" Type="http://schemas.openxmlformats.org/officeDocument/2006/relationships/tags" Target="../tags/tag281.xml"/><Relationship Id="rId20" Type="http://schemas.openxmlformats.org/officeDocument/2006/relationships/image" Target="../media/image24.jpeg"/><Relationship Id="rId2" Type="http://schemas.openxmlformats.org/officeDocument/2006/relationships/tags" Target="../tags/tag268.xml"/><Relationship Id="rId19" Type="http://schemas.openxmlformats.org/officeDocument/2006/relationships/tags" Target="../tags/tag280.xml"/><Relationship Id="rId18" Type="http://schemas.openxmlformats.org/officeDocument/2006/relationships/tags" Target="../tags/tag279.xml"/><Relationship Id="rId17" Type="http://schemas.openxmlformats.org/officeDocument/2006/relationships/image" Target="../media/image23.jpeg"/><Relationship Id="rId16" Type="http://schemas.openxmlformats.org/officeDocument/2006/relationships/tags" Target="../tags/tag278.xml"/><Relationship Id="rId15" Type="http://schemas.openxmlformats.org/officeDocument/2006/relationships/tags" Target="../tags/tag277.xml"/><Relationship Id="rId14" Type="http://schemas.openxmlformats.org/officeDocument/2006/relationships/tags" Target="../tags/tag276.xml"/><Relationship Id="rId13" Type="http://schemas.openxmlformats.org/officeDocument/2006/relationships/tags" Target="../tags/tag275.xml"/><Relationship Id="rId12" Type="http://schemas.openxmlformats.org/officeDocument/2006/relationships/image" Target="../media/image22.jpeg"/><Relationship Id="rId11" Type="http://schemas.openxmlformats.org/officeDocument/2006/relationships/tags" Target="../tags/tag274.xml"/><Relationship Id="rId10" Type="http://schemas.openxmlformats.org/officeDocument/2006/relationships/tags" Target="../tags/tag273.xml"/><Relationship Id="rId1" Type="http://schemas.openxmlformats.org/officeDocument/2006/relationships/tags" Target="../tags/tag267.xml"/></Relationships>
</file>

<file path=ppt/slides/_rels/slide21.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image" Target="../media/image26.jpeg"/><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image" Target="../media/image4.png"/><Relationship Id="rId4" Type="http://schemas.openxmlformats.org/officeDocument/2006/relationships/image" Target="../media/image25.jpeg"/><Relationship Id="rId3" Type="http://schemas.openxmlformats.org/officeDocument/2006/relationships/tags" Target="../tags/tag288.xml"/><Relationship Id="rId20" Type="http://schemas.openxmlformats.org/officeDocument/2006/relationships/slideLayout" Target="../slideLayouts/slideLayout18.xml"/><Relationship Id="rId2" Type="http://schemas.openxmlformats.org/officeDocument/2006/relationships/tags" Target="../tags/tag287.xml"/><Relationship Id="rId19" Type="http://schemas.openxmlformats.org/officeDocument/2006/relationships/tags" Target="../tags/tag300.xml"/><Relationship Id="rId18" Type="http://schemas.openxmlformats.org/officeDocument/2006/relationships/tags" Target="../tags/tag299.xml"/><Relationship Id="rId17" Type="http://schemas.openxmlformats.org/officeDocument/2006/relationships/tags" Target="../tags/tag298.xml"/><Relationship Id="rId16" Type="http://schemas.openxmlformats.org/officeDocument/2006/relationships/tags" Target="../tags/tag297.xml"/><Relationship Id="rId15" Type="http://schemas.openxmlformats.org/officeDocument/2006/relationships/tags" Target="../tags/tag296.xml"/><Relationship Id="rId14" Type="http://schemas.openxmlformats.org/officeDocument/2006/relationships/tags" Target="../tags/tag295.xml"/><Relationship Id="rId13" Type="http://schemas.openxmlformats.org/officeDocument/2006/relationships/image" Target="../media/image27.jpeg"/><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tags" Target="../tags/tag286.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tags" Target="../tags/tag301.xml"/></Relationships>
</file>

<file path=ppt/slides/_rels/slide23.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image" Target="../media/image29.svg"/><Relationship Id="rId6" Type="http://schemas.openxmlformats.org/officeDocument/2006/relationships/image" Target="../media/image28.png"/><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image" Target="../media/image8.png"/><Relationship Id="rId29" Type="http://schemas.openxmlformats.org/officeDocument/2006/relationships/slideLayout" Target="../slideLayouts/slideLayout18.xml"/><Relationship Id="rId28" Type="http://schemas.openxmlformats.org/officeDocument/2006/relationships/tags" Target="../tags/tag322.xml"/><Relationship Id="rId27" Type="http://schemas.openxmlformats.org/officeDocument/2006/relationships/tags" Target="../tags/tag321.xml"/><Relationship Id="rId26" Type="http://schemas.openxmlformats.org/officeDocument/2006/relationships/tags" Target="../tags/tag320.xml"/><Relationship Id="rId25" Type="http://schemas.openxmlformats.org/officeDocument/2006/relationships/image" Target="../media/image35.svg"/><Relationship Id="rId24" Type="http://schemas.openxmlformats.org/officeDocument/2006/relationships/image" Target="../media/image34.png"/><Relationship Id="rId23" Type="http://schemas.openxmlformats.org/officeDocument/2006/relationships/tags" Target="../tags/tag319.xml"/><Relationship Id="rId22" Type="http://schemas.openxmlformats.org/officeDocument/2006/relationships/tags" Target="../tags/tag318.xml"/><Relationship Id="rId21" Type="http://schemas.openxmlformats.org/officeDocument/2006/relationships/tags" Target="../tags/tag317.xml"/><Relationship Id="rId20" Type="http://schemas.openxmlformats.org/officeDocument/2006/relationships/tags" Target="../tags/tag316.xml"/><Relationship Id="rId2" Type="http://schemas.openxmlformats.org/officeDocument/2006/relationships/tags" Target="../tags/tag305.xml"/><Relationship Id="rId19" Type="http://schemas.openxmlformats.org/officeDocument/2006/relationships/image" Target="../media/image33.svg"/><Relationship Id="rId18" Type="http://schemas.openxmlformats.org/officeDocument/2006/relationships/image" Target="../media/image32.png"/><Relationship Id="rId17" Type="http://schemas.openxmlformats.org/officeDocument/2006/relationships/tags" Target="../tags/tag315.xml"/><Relationship Id="rId16" Type="http://schemas.openxmlformats.org/officeDocument/2006/relationships/tags" Target="../tags/tag314.xml"/><Relationship Id="rId15" Type="http://schemas.openxmlformats.org/officeDocument/2006/relationships/tags" Target="../tags/tag313.xml"/><Relationship Id="rId14" Type="http://schemas.openxmlformats.org/officeDocument/2006/relationships/tags" Target="../tags/tag312.xml"/><Relationship Id="rId13" Type="http://schemas.openxmlformats.org/officeDocument/2006/relationships/image" Target="../media/image31.svg"/><Relationship Id="rId12" Type="http://schemas.openxmlformats.org/officeDocument/2006/relationships/image" Target="../media/image30.png"/><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tags" Target="../tags/tag304.xml"/></Relationships>
</file>

<file path=ppt/slides/_rels/slide24.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6" Type="http://schemas.openxmlformats.org/officeDocument/2006/relationships/slideLayout" Target="../slideLayouts/slideLayout18.xml"/><Relationship Id="rId15" Type="http://schemas.openxmlformats.org/officeDocument/2006/relationships/tags" Target="../tags/tag335.xml"/><Relationship Id="rId14" Type="http://schemas.openxmlformats.org/officeDocument/2006/relationships/tags" Target="../tags/tag334.xml"/><Relationship Id="rId13" Type="http://schemas.openxmlformats.org/officeDocument/2006/relationships/image" Target="../media/image4.png"/><Relationship Id="rId12" Type="http://schemas.openxmlformats.org/officeDocument/2006/relationships/image" Target="../media/image36.jpeg"/><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tags" Target="../tags/tag32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s>
</file>

<file path=ppt/slides/_rels/slide26.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tags" Target="../tags/tag343.xml"/><Relationship Id="rId7" Type="http://schemas.openxmlformats.org/officeDocument/2006/relationships/image" Target="../media/image38.jpeg"/><Relationship Id="rId6" Type="http://schemas.openxmlformats.org/officeDocument/2006/relationships/tags" Target="../tags/tag342.xml"/><Relationship Id="rId5" Type="http://schemas.openxmlformats.org/officeDocument/2006/relationships/image" Target="../media/image4.png"/><Relationship Id="rId4" Type="http://schemas.openxmlformats.org/officeDocument/2006/relationships/image" Target="../media/image37.jpeg"/><Relationship Id="rId3" Type="http://schemas.openxmlformats.org/officeDocument/2006/relationships/tags" Target="../tags/tag341.xml"/><Relationship Id="rId21" Type="http://schemas.openxmlformats.org/officeDocument/2006/relationships/slideLayout" Target="../slideLayouts/slideLayout18.xml"/><Relationship Id="rId20" Type="http://schemas.openxmlformats.org/officeDocument/2006/relationships/tags" Target="../tags/tag353.xml"/><Relationship Id="rId2" Type="http://schemas.openxmlformats.org/officeDocument/2006/relationships/tags" Target="../tags/tag340.xml"/><Relationship Id="rId19" Type="http://schemas.openxmlformats.org/officeDocument/2006/relationships/tags" Target="../tags/tag352.xml"/><Relationship Id="rId18" Type="http://schemas.openxmlformats.org/officeDocument/2006/relationships/tags" Target="../tags/tag351.xml"/><Relationship Id="rId17" Type="http://schemas.openxmlformats.org/officeDocument/2006/relationships/tags" Target="../tags/tag350.xml"/><Relationship Id="rId16" Type="http://schemas.openxmlformats.org/officeDocument/2006/relationships/tags" Target="../tags/tag349.xml"/><Relationship Id="rId15" Type="http://schemas.openxmlformats.org/officeDocument/2006/relationships/tags" Target="../tags/tag348.xml"/><Relationship Id="rId14" Type="http://schemas.openxmlformats.org/officeDocument/2006/relationships/tags" Target="../tags/tag347.xml"/><Relationship Id="rId13" Type="http://schemas.openxmlformats.org/officeDocument/2006/relationships/image" Target="../media/image40.jpeg"/><Relationship Id="rId12" Type="http://schemas.openxmlformats.org/officeDocument/2006/relationships/tags" Target="../tags/tag346.xml"/><Relationship Id="rId11" Type="http://schemas.openxmlformats.org/officeDocument/2006/relationships/tags" Target="../tags/tag345.xml"/><Relationship Id="rId10" Type="http://schemas.openxmlformats.org/officeDocument/2006/relationships/image" Target="../media/image39.jpeg"/><Relationship Id="rId1" Type="http://schemas.openxmlformats.org/officeDocument/2006/relationships/tags" Target="../tags/tag339.xml"/></Relationships>
</file>

<file path=ppt/slides/_rels/slide27.xml.rels><?xml version="1.0" encoding="UTF-8" standalone="yes"?>
<Relationships xmlns="http://schemas.openxmlformats.org/package/2006/relationships"><Relationship Id="rId9" Type="http://schemas.openxmlformats.org/officeDocument/2006/relationships/image" Target="../media/image42.jpeg"/><Relationship Id="rId8" Type="http://schemas.openxmlformats.org/officeDocument/2006/relationships/tags" Target="../tags/tag359.xml"/><Relationship Id="rId7" Type="http://schemas.openxmlformats.org/officeDocument/2006/relationships/tags" Target="../tags/tag358.xml"/><Relationship Id="rId6" Type="http://schemas.openxmlformats.org/officeDocument/2006/relationships/image" Target="../media/image4.png"/><Relationship Id="rId5" Type="http://schemas.openxmlformats.org/officeDocument/2006/relationships/image" Target="../media/image41.jpeg"/><Relationship Id="rId4" Type="http://schemas.openxmlformats.org/officeDocument/2006/relationships/tags" Target="../tags/tag357.xml"/><Relationship Id="rId3" Type="http://schemas.openxmlformats.org/officeDocument/2006/relationships/tags" Target="../tags/tag356.xml"/><Relationship Id="rId20" Type="http://schemas.openxmlformats.org/officeDocument/2006/relationships/slideLayout" Target="../slideLayouts/slideLayout18.xml"/><Relationship Id="rId2" Type="http://schemas.openxmlformats.org/officeDocument/2006/relationships/tags" Target="../tags/tag355.xml"/><Relationship Id="rId19" Type="http://schemas.openxmlformats.org/officeDocument/2006/relationships/tags" Target="../tags/tag368.xml"/><Relationship Id="rId18" Type="http://schemas.openxmlformats.org/officeDocument/2006/relationships/tags" Target="../tags/tag367.xml"/><Relationship Id="rId17" Type="http://schemas.openxmlformats.org/officeDocument/2006/relationships/tags" Target="../tags/tag366.xml"/><Relationship Id="rId16" Type="http://schemas.openxmlformats.org/officeDocument/2006/relationships/tags" Target="../tags/tag365.xml"/><Relationship Id="rId15" Type="http://schemas.openxmlformats.org/officeDocument/2006/relationships/tags" Target="../tags/tag364.xml"/><Relationship Id="rId14" Type="http://schemas.openxmlformats.org/officeDocument/2006/relationships/image" Target="../media/image43.jpeg"/><Relationship Id="rId13" Type="http://schemas.openxmlformats.org/officeDocument/2006/relationships/tags" Target="../tags/tag363.xml"/><Relationship Id="rId12" Type="http://schemas.openxmlformats.org/officeDocument/2006/relationships/tags" Target="../tags/tag362.xml"/><Relationship Id="rId11" Type="http://schemas.openxmlformats.org/officeDocument/2006/relationships/tags" Target="../tags/tag361.xml"/><Relationship Id="rId10" Type="http://schemas.openxmlformats.org/officeDocument/2006/relationships/tags" Target="../tags/tag360.xml"/><Relationship Id="rId1" Type="http://schemas.openxmlformats.org/officeDocument/2006/relationships/tags" Target="../tags/tag354.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ags" Target="../tags/tag369.xml"/></Relationships>
</file>

<file path=ppt/slides/_rels/slide2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44.jpeg"/><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tags" Target="../tags/tag376.xml"/><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tags" Target="../tags/tag373.xml"/><Relationship Id="rId11" Type="http://schemas.openxmlformats.org/officeDocument/2006/relationships/slideLayout" Target="../slideLayouts/slideLayout18.xml"/><Relationship Id="rId10" Type="http://schemas.openxmlformats.org/officeDocument/2006/relationships/tags" Target="../tags/tag379.xml"/><Relationship Id="rId1" Type="http://schemas.openxmlformats.org/officeDocument/2006/relationships/tags" Target="../tags/tag372.xml"/></Relationships>
</file>

<file path=ppt/slides/_rels/slide3.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9" Type="http://schemas.openxmlformats.org/officeDocument/2006/relationships/slideLayout" Target="../slideLayouts/slideLayout14.xml"/><Relationship Id="rId18" Type="http://schemas.openxmlformats.org/officeDocument/2006/relationships/tags" Target="../tags/tag113.xml"/><Relationship Id="rId17" Type="http://schemas.openxmlformats.org/officeDocument/2006/relationships/tags" Target="../tags/tag112.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tags" Target="../tags/tag96.xml"/></Relationships>
</file>

<file path=ppt/slides/_rels/slide30.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tags" Target="../tags/tag386.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image" Target="../media/image8.png"/><Relationship Id="rId18" Type="http://schemas.openxmlformats.org/officeDocument/2006/relationships/slideLayout" Target="../slideLayouts/slideLayout18.xml"/><Relationship Id="rId17" Type="http://schemas.openxmlformats.org/officeDocument/2006/relationships/tags" Target="../tags/tag395.xml"/><Relationship Id="rId16" Type="http://schemas.openxmlformats.org/officeDocument/2006/relationships/tags" Target="../tags/tag394.xml"/><Relationship Id="rId15" Type="http://schemas.openxmlformats.org/officeDocument/2006/relationships/tags" Target="../tags/tag393.xml"/><Relationship Id="rId14" Type="http://schemas.openxmlformats.org/officeDocument/2006/relationships/tags" Target="../tags/tag392.xml"/><Relationship Id="rId13" Type="http://schemas.openxmlformats.org/officeDocument/2006/relationships/tags" Target="../tags/tag391.xml"/><Relationship Id="rId12" Type="http://schemas.openxmlformats.org/officeDocument/2006/relationships/tags" Target="../tags/tag390.xml"/><Relationship Id="rId11" Type="http://schemas.openxmlformats.org/officeDocument/2006/relationships/tags" Target="../tags/tag389.xml"/><Relationship Id="rId10" Type="http://schemas.openxmlformats.org/officeDocument/2006/relationships/tags" Target="../tags/tag388.xml"/><Relationship Id="rId1" Type="http://schemas.openxmlformats.org/officeDocument/2006/relationships/tags" Target="../tags/tag380.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98.xml"/><Relationship Id="rId2" Type="http://schemas.openxmlformats.org/officeDocument/2006/relationships/tags" Target="../tags/tag397.xml"/><Relationship Id="rId1" Type="http://schemas.openxmlformats.org/officeDocument/2006/relationships/tags" Target="../tags/tag396.xml"/></Relationships>
</file>

<file path=ppt/slides/_rels/slide32.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tags" Target="../tags/tag405.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image" Target="../media/image8.png"/><Relationship Id="rId2" Type="http://schemas.openxmlformats.org/officeDocument/2006/relationships/tags" Target="../tags/tag400.xml"/><Relationship Id="rId12" Type="http://schemas.openxmlformats.org/officeDocument/2006/relationships/slideLayout" Target="../slideLayouts/slideLayout18.xml"/><Relationship Id="rId11" Type="http://schemas.openxmlformats.org/officeDocument/2006/relationships/tags" Target="../tags/tag408.xml"/><Relationship Id="rId10" Type="http://schemas.openxmlformats.org/officeDocument/2006/relationships/tags" Target="../tags/tag407.xml"/><Relationship Id="rId1" Type="http://schemas.openxmlformats.org/officeDocument/2006/relationships/tags" Target="../tags/tag399.xml"/></Relationships>
</file>

<file path=ppt/slides/_rels/slide33.xml.rels><?xml version="1.0" encoding="UTF-8" standalone="yes"?>
<Relationships xmlns="http://schemas.openxmlformats.org/package/2006/relationships"><Relationship Id="rId9" Type="http://schemas.openxmlformats.org/officeDocument/2006/relationships/tags" Target="../tags/tag415.xml"/><Relationship Id="rId8" Type="http://schemas.openxmlformats.org/officeDocument/2006/relationships/tags" Target="../tags/tag414.xml"/><Relationship Id="rId7" Type="http://schemas.openxmlformats.org/officeDocument/2006/relationships/tags" Target="../tags/tag41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tags" Target="../tags/tag412.xml"/><Relationship Id="rId3" Type="http://schemas.openxmlformats.org/officeDocument/2006/relationships/tags" Target="../tags/tag411.xml"/><Relationship Id="rId28" Type="http://schemas.openxmlformats.org/officeDocument/2006/relationships/slideLayout" Target="../slideLayouts/slideLayout18.xml"/><Relationship Id="rId27" Type="http://schemas.openxmlformats.org/officeDocument/2006/relationships/tags" Target="../tags/tag427.xml"/><Relationship Id="rId26" Type="http://schemas.openxmlformats.org/officeDocument/2006/relationships/tags" Target="../tags/tag426.xml"/><Relationship Id="rId25" Type="http://schemas.openxmlformats.org/officeDocument/2006/relationships/tags" Target="../tags/tag425.xml"/><Relationship Id="rId24" Type="http://schemas.openxmlformats.org/officeDocument/2006/relationships/image" Target="../media/image35.svg"/><Relationship Id="rId23" Type="http://schemas.openxmlformats.org/officeDocument/2006/relationships/image" Target="../media/image34.png"/><Relationship Id="rId22" Type="http://schemas.openxmlformats.org/officeDocument/2006/relationships/tags" Target="../tags/tag424.xml"/><Relationship Id="rId21" Type="http://schemas.openxmlformats.org/officeDocument/2006/relationships/tags" Target="../tags/tag423.xml"/><Relationship Id="rId20" Type="http://schemas.openxmlformats.org/officeDocument/2006/relationships/tags" Target="../tags/tag422.xml"/><Relationship Id="rId2" Type="http://schemas.openxmlformats.org/officeDocument/2006/relationships/tags" Target="../tags/tag410.xml"/><Relationship Id="rId19" Type="http://schemas.openxmlformats.org/officeDocument/2006/relationships/tags" Target="../tags/tag421.xml"/><Relationship Id="rId18" Type="http://schemas.openxmlformats.org/officeDocument/2006/relationships/image" Target="../media/image48.svg"/><Relationship Id="rId17" Type="http://schemas.openxmlformats.org/officeDocument/2006/relationships/image" Target="../media/image47.png"/><Relationship Id="rId16" Type="http://schemas.openxmlformats.org/officeDocument/2006/relationships/tags" Target="../tags/tag420.xml"/><Relationship Id="rId15" Type="http://schemas.openxmlformats.org/officeDocument/2006/relationships/tags" Target="../tags/tag419.xml"/><Relationship Id="rId14" Type="http://schemas.openxmlformats.org/officeDocument/2006/relationships/tags" Target="../tags/tag418.xml"/><Relationship Id="rId13" Type="http://schemas.openxmlformats.org/officeDocument/2006/relationships/tags" Target="../tags/tag417.xml"/><Relationship Id="rId12" Type="http://schemas.openxmlformats.org/officeDocument/2006/relationships/image" Target="../media/image46.svg"/><Relationship Id="rId11" Type="http://schemas.openxmlformats.org/officeDocument/2006/relationships/image" Target="../media/image45.png"/><Relationship Id="rId10" Type="http://schemas.openxmlformats.org/officeDocument/2006/relationships/tags" Target="../tags/tag416.xml"/><Relationship Id="rId1" Type="http://schemas.openxmlformats.org/officeDocument/2006/relationships/tags" Target="../tags/tag409.xml"/></Relationships>
</file>

<file path=ppt/slides/_rels/slide34.xml.rels><?xml version="1.0" encoding="UTF-8" standalone="yes"?>
<Relationships xmlns="http://schemas.openxmlformats.org/package/2006/relationships"><Relationship Id="rId9" Type="http://schemas.openxmlformats.org/officeDocument/2006/relationships/tags" Target="../tags/tag433.xml"/><Relationship Id="rId8" Type="http://schemas.openxmlformats.org/officeDocument/2006/relationships/image" Target="../media/image29.svg"/><Relationship Id="rId7" Type="http://schemas.openxmlformats.org/officeDocument/2006/relationships/image" Target="../media/image28.png"/><Relationship Id="rId6" Type="http://schemas.openxmlformats.org/officeDocument/2006/relationships/tags" Target="../tags/tag432.xml"/><Relationship Id="rId5" Type="http://schemas.openxmlformats.org/officeDocument/2006/relationships/tags" Target="../tags/tag431.xml"/><Relationship Id="rId4" Type="http://schemas.openxmlformats.org/officeDocument/2006/relationships/tags" Target="../tags/tag430.xml"/><Relationship Id="rId3" Type="http://schemas.openxmlformats.org/officeDocument/2006/relationships/tags" Target="../tags/tag429.xml"/><Relationship Id="rId20" Type="http://schemas.openxmlformats.org/officeDocument/2006/relationships/slideLayout" Target="../slideLayouts/slideLayout18.xml"/><Relationship Id="rId2" Type="http://schemas.openxmlformats.org/officeDocument/2006/relationships/image" Target="../media/image49.png"/><Relationship Id="rId19" Type="http://schemas.openxmlformats.org/officeDocument/2006/relationships/tags" Target="../tags/tag441.xml"/><Relationship Id="rId18" Type="http://schemas.openxmlformats.org/officeDocument/2006/relationships/tags" Target="../tags/tag440.xml"/><Relationship Id="rId17" Type="http://schemas.openxmlformats.org/officeDocument/2006/relationships/tags" Target="../tags/tag439.xml"/><Relationship Id="rId16" Type="http://schemas.openxmlformats.org/officeDocument/2006/relationships/tags" Target="../tags/tag438.xml"/><Relationship Id="rId15" Type="http://schemas.openxmlformats.org/officeDocument/2006/relationships/tags" Target="../tags/tag437.xml"/><Relationship Id="rId14" Type="http://schemas.openxmlformats.org/officeDocument/2006/relationships/image" Target="../media/image48.svg"/><Relationship Id="rId13" Type="http://schemas.openxmlformats.org/officeDocument/2006/relationships/image" Target="../media/image47.png"/><Relationship Id="rId12" Type="http://schemas.openxmlformats.org/officeDocument/2006/relationships/tags" Target="../tags/tag436.xml"/><Relationship Id="rId11" Type="http://schemas.openxmlformats.org/officeDocument/2006/relationships/tags" Target="../tags/tag435.xml"/><Relationship Id="rId10" Type="http://schemas.openxmlformats.org/officeDocument/2006/relationships/tags" Target="../tags/tag434.xml"/><Relationship Id="rId1" Type="http://schemas.openxmlformats.org/officeDocument/2006/relationships/tags" Target="../tags/tag428.xml"/></Relationships>
</file>

<file path=ppt/slides/_rels/slide35.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image" Target="../media/image29.svg"/><Relationship Id="rId7" Type="http://schemas.openxmlformats.org/officeDocument/2006/relationships/image" Target="../media/image28.png"/><Relationship Id="rId6" Type="http://schemas.openxmlformats.org/officeDocument/2006/relationships/tags" Target="../tags/tag446.xml"/><Relationship Id="rId5" Type="http://schemas.openxmlformats.org/officeDocument/2006/relationships/tags" Target="../tags/tag445.xml"/><Relationship Id="rId4" Type="http://schemas.openxmlformats.org/officeDocument/2006/relationships/tags" Target="../tags/tag444.xml"/><Relationship Id="rId33" Type="http://schemas.openxmlformats.org/officeDocument/2006/relationships/slideLayout" Target="../slideLayouts/slideLayout18.xml"/><Relationship Id="rId32" Type="http://schemas.openxmlformats.org/officeDocument/2006/relationships/tags" Target="../tags/tag464.xml"/><Relationship Id="rId31" Type="http://schemas.openxmlformats.org/officeDocument/2006/relationships/tags" Target="../tags/tag463.xml"/><Relationship Id="rId30" Type="http://schemas.openxmlformats.org/officeDocument/2006/relationships/tags" Target="../tags/tag462.xml"/><Relationship Id="rId3" Type="http://schemas.openxmlformats.org/officeDocument/2006/relationships/tags" Target="../tags/tag443.xml"/><Relationship Id="rId29" Type="http://schemas.openxmlformats.org/officeDocument/2006/relationships/tags" Target="../tags/tag461.xml"/><Relationship Id="rId28" Type="http://schemas.openxmlformats.org/officeDocument/2006/relationships/image" Target="../media/image35.svg"/><Relationship Id="rId27" Type="http://schemas.openxmlformats.org/officeDocument/2006/relationships/image" Target="../media/image34.png"/><Relationship Id="rId26" Type="http://schemas.openxmlformats.org/officeDocument/2006/relationships/tags" Target="../tags/tag460.xml"/><Relationship Id="rId25" Type="http://schemas.openxmlformats.org/officeDocument/2006/relationships/tags" Target="../tags/tag459.xml"/><Relationship Id="rId24" Type="http://schemas.openxmlformats.org/officeDocument/2006/relationships/tags" Target="../tags/tag458.xml"/><Relationship Id="rId23" Type="http://schemas.openxmlformats.org/officeDocument/2006/relationships/tags" Target="../tags/tag457.xml"/><Relationship Id="rId22" Type="http://schemas.openxmlformats.org/officeDocument/2006/relationships/tags" Target="../tags/tag456.xml"/><Relationship Id="rId21" Type="http://schemas.openxmlformats.org/officeDocument/2006/relationships/image" Target="../media/image53.svg"/><Relationship Id="rId20" Type="http://schemas.openxmlformats.org/officeDocument/2006/relationships/image" Target="../media/image52.png"/><Relationship Id="rId2" Type="http://schemas.openxmlformats.org/officeDocument/2006/relationships/image" Target="../media/image8.png"/><Relationship Id="rId19" Type="http://schemas.openxmlformats.org/officeDocument/2006/relationships/tags" Target="../tags/tag455.xml"/><Relationship Id="rId18" Type="http://schemas.openxmlformats.org/officeDocument/2006/relationships/tags" Target="../tags/tag454.xml"/><Relationship Id="rId17" Type="http://schemas.openxmlformats.org/officeDocument/2006/relationships/tags" Target="../tags/tag453.xml"/><Relationship Id="rId16" Type="http://schemas.openxmlformats.org/officeDocument/2006/relationships/tags" Target="../tags/tag452.xml"/><Relationship Id="rId15" Type="http://schemas.openxmlformats.org/officeDocument/2006/relationships/tags" Target="../tags/tag451.xml"/><Relationship Id="rId14" Type="http://schemas.openxmlformats.org/officeDocument/2006/relationships/image" Target="../media/image51.svg"/><Relationship Id="rId13" Type="http://schemas.openxmlformats.org/officeDocument/2006/relationships/image" Target="../media/image50.png"/><Relationship Id="rId12" Type="http://schemas.openxmlformats.org/officeDocument/2006/relationships/tags" Target="../tags/tag450.xml"/><Relationship Id="rId11" Type="http://schemas.openxmlformats.org/officeDocument/2006/relationships/tags" Target="../tags/tag449.xml"/><Relationship Id="rId10" Type="http://schemas.openxmlformats.org/officeDocument/2006/relationships/tags" Target="../tags/tag448.xml"/><Relationship Id="rId1" Type="http://schemas.openxmlformats.org/officeDocument/2006/relationships/tags" Target="../tags/tag442.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467.xml"/><Relationship Id="rId2" Type="http://schemas.openxmlformats.org/officeDocument/2006/relationships/tags" Target="../tags/tag466.xml"/><Relationship Id="rId1" Type="http://schemas.openxmlformats.org/officeDocument/2006/relationships/tags" Target="../tags/tag46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5.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3" Type="http://schemas.openxmlformats.org/officeDocument/2006/relationships/slideLayout" Target="../slideLayouts/slideLayout18.xml"/><Relationship Id="rId12" Type="http://schemas.openxmlformats.org/officeDocument/2006/relationships/tags" Target="../tags/tag126.xml"/><Relationship Id="rId11" Type="http://schemas.openxmlformats.org/officeDocument/2006/relationships/image" Target="../media/image4.png"/><Relationship Id="rId10" Type="http://schemas.openxmlformats.org/officeDocument/2006/relationships/image" Target="../media/image3.jpeg"/><Relationship Id="rId1" Type="http://schemas.openxmlformats.org/officeDocument/2006/relationships/tags" Target="../tags/tag117.xml"/></Relationships>
</file>

<file path=ppt/slides/_rels/slide6.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tags" Target="../tags/tag130.xml"/><Relationship Id="rId3" Type="http://schemas.openxmlformats.org/officeDocument/2006/relationships/tags" Target="../tags/tag129.xml"/><Relationship Id="rId21" Type="http://schemas.openxmlformats.org/officeDocument/2006/relationships/slideLayout" Target="../slideLayouts/slideLayout18.xml"/><Relationship Id="rId20" Type="http://schemas.openxmlformats.org/officeDocument/2006/relationships/tags" Target="../tags/tag142.xml"/><Relationship Id="rId2" Type="http://schemas.openxmlformats.org/officeDocument/2006/relationships/tags" Target="../tags/tag128.xml"/><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image" Target="../media/image7.jpeg"/><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8.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image" Target="../media/image4.png"/><Relationship Id="rId7" Type="http://schemas.openxmlformats.org/officeDocument/2006/relationships/image" Target="../media/image9.jpeg"/><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7" Type="http://schemas.openxmlformats.org/officeDocument/2006/relationships/slideLayout" Target="../slideLayouts/slideLayout18.xml"/><Relationship Id="rId26" Type="http://schemas.openxmlformats.org/officeDocument/2006/relationships/tags" Target="../tags/tag165.xml"/><Relationship Id="rId25" Type="http://schemas.openxmlformats.org/officeDocument/2006/relationships/tags" Target="../tags/tag16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image" Target="../media/image8.png"/><Relationship Id="rId19" Type="http://schemas.openxmlformats.org/officeDocument/2006/relationships/image" Target="../media/image12.jpeg"/><Relationship Id="rId18" Type="http://schemas.openxmlformats.org/officeDocument/2006/relationships/tags" Target="../tags/tag158.xml"/><Relationship Id="rId17" Type="http://schemas.openxmlformats.org/officeDocument/2006/relationships/tags" Target="../tags/tag157.xml"/><Relationship Id="rId16" Type="http://schemas.openxmlformats.org/officeDocument/2006/relationships/tags" Target="../tags/tag156.xml"/><Relationship Id="rId15" Type="http://schemas.openxmlformats.org/officeDocument/2006/relationships/image" Target="../media/image11.jpeg"/><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image" Target="../media/image10.jpeg"/><Relationship Id="rId10" Type="http://schemas.openxmlformats.org/officeDocument/2006/relationships/tags" Target="../tags/tag152.xml"/><Relationship Id="rId1" Type="http://schemas.openxmlformats.org/officeDocument/2006/relationships/tags" Target="../tags/tag146.xml"/></Relationships>
</file>

<file path=ppt/slides/_rels/slide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13.jpeg"/><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6" Type="http://schemas.openxmlformats.org/officeDocument/2006/relationships/slideLayout" Target="../slideLayouts/slideLayout1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image" Target="../media/image14.jpeg"/><Relationship Id="rId10" Type="http://schemas.openxmlformats.org/officeDocument/2006/relationships/tags" Target="../tags/tag173.xml"/><Relationship Id="rId1" Type="http://schemas.openxmlformats.org/officeDocument/2006/relationships/tags" Target="../tags/tag1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custDataLst>
              <p:tags r:id="rId1"/>
            </p:custDataLst>
          </p:nvPr>
        </p:nvSpPr>
        <p:spPr/>
        <p:txBody>
          <a:bodyPr/>
          <a:p>
            <a:r>
              <a:rPr lang="en-US" altLang="en-US"/>
              <a:t>2025/10/15</a:t>
            </a:r>
            <a:endParaRPr lang="en-US" altLang="en-US"/>
          </a:p>
        </p:txBody>
      </p:sp>
      <p:sp>
        <p:nvSpPr>
          <p:cNvPr id="6" name="标题 5"/>
          <p:cNvSpPr>
            <a:spLocks noGrp="1"/>
          </p:cNvSpPr>
          <p:nvPr>
            <p:ph type="ctrTitle" idx="14"/>
            <p:custDataLst>
              <p:tags r:id="rId2"/>
            </p:custDataLst>
          </p:nvPr>
        </p:nvSpPr>
        <p:spPr/>
        <p:txBody>
          <a:bodyPr/>
          <a:p>
            <a:r>
              <a:rPr lang="en-US" altLang="en-US"/>
              <a:t>Carla自動運転シミュレーションプラットフォーム</a:t>
            </a:r>
            <a:endParaRPr lang="zh-CN" altLang="en-US"/>
          </a:p>
        </p:txBody>
      </p:sp>
      <p:sp>
        <p:nvSpPr>
          <p:cNvPr id="7" name="文本占位符 6"/>
          <p:cNvSpPr>
            <a:spLocks noGrp="1"/>
          </p:cNvSpPr>
          <p:nvPr>
            <p:ph type="body" idx="15"/>
            <p:custDataLst>
              <p:tags r:id="rId3"/>
            </p:custDataLst>
          </p:nvPr>
        </p:nvSpPr>
        <p:spPr/>
        <p:txBody>
          <a:bodyPr/>
          <a:p>
            <a:r>
              <a:rPr lang="zh-CN" altLang="en-US"/>
              <a:t>レポート者：Qian Qian</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センサーエミュレーション機能</a:t>
            </a:r>
            <a:endParaRPr lang="zh-CN" altLang="en-US"/>
          </a:p>
        </p:txBody>
      </p:sp>
      <p:sp>
        <p:nvSpPr>
          <p:cNvPr id="3" name="文本占位符 2"/>
          <p:cNvSpPr>
            <a:spLocks noGrp="1"/>
          </p:cNvSpPr>
          <p:nvPr>
            <p:ph type="body" idx="14"/>
            <p:custDataLst>
              <p:tags r:id="rId2"/>
            </p:custDataLst>
          </p:nvPr>
        </p:nvSpPr>
        <p:spPr/>
        <p:txBody>
          <a:bodyPr/>
          <a:p>
            <a:r>
              <a:rPr lang="en-US" altLang="en-US"/>
              <a:t>03</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多様なセンサーサポート</a:t>
            </a:r>
            <a:endParaRPr lang="zh-CN" altLang="en-US" sz="4400">
              <a:solidFill>
                <a:schemeClr val="tx1"/>
              </a:solidFill>
              <a:latin typeface="Microsoft YaHei UI" panose="020B0503020204020204" charset="-122"/>
              <a:ea typeface="Microsoft YaHei UI" panose="020B0503020204020204" charset="-122"/>
            </a:endParaRPr>
          </a:p>
        </p:txBody>
      </p:sp>
      <p:sp>
        <p:nvSpPr>
          <p:cNvPr id="4" name="任意多边形 3"/>
          <p:cNvSpPr/>
          <p:nvPr>
            <p:custDataLst>
              <p:tags r:id="rId4"/>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chang/AppData/Roaming/Kingsoft/office6/wppai/generateppt/a2aa6f0cd20301b6213b2f6943868f83.jpga2aa6f0cd20301b6213b2f6943868f83"/>
          <p:cNvPicPr preferRelativeResize="0">
            <a:picLocks noChangeAspect="1"/>
          </p:cNvPicPr>
          <p:nvPr>
            <p:custDataLst>
              <p:tags r:id="rId5"/>
            </p:custDataLst>
          </p:nvPr>
        </p:nvPicPr>
        <p:blipFill>
          <a:blip r:embed="rId6"/>
          <a:srcRect t="8702" b="8702"/>
          <a:stretch>
            <a:fillRect/>
          </a:stretch>
        </p:blipFill>
        <p:spPr>
          <a:xfrm>
            <a:off x="609603" y="1828800"/>
            <a:ext cx="3581400" cy="4418965"/>
          </a:xfrm>
          <a:custGeom>
            <a:avLst/>
            <a:gdLst>
              <a:gd name="connisteX0" fmla="*/ 0 w 49741"/>
              <a:gd name="connsiteY0" fmla="*/ 203197 h 61383"/>
              <a:gd name="connisteX1" fmla="*/ 203197 w 49741"/>
              <a:gd name="connsiteY1" fmla="*/ 0 h 61383"/>
              <a:gd name="connisteX2" fmla="*/ 3581403 w 49741"/>
              <a:gd name="connsiteY2" fmla="*/ 0 h 61383"/>
              <a:gd name="connisteX3" fmla="*/ 3581403 w 49741"/>
              <a:gd name="connsiteY3" fmla="*/ 4419596 h 61383"/>
              <a:gd name="connisteX4" fmla="*/ 203197 w 49741"/>
              <a:gd name="connsiteY4" fmla="*/ 4419596 h 61383"/>
              <a:gd name="connisteX5" fmla="*/ 0 w 49741"/>
              <a:gd name="connsiteY5" fmla="*/ 4216398 h 61383"/>
              <a:gd name="connisteX6" fmla="*/ 0 w 49741"/>
              <a:gd name="connsiteY6"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581403" h="4419597">
                <a:moveTo>
                  <a:pt x="0" y="203198"/>
                </a:moveTo>
                <a:cubicBezTo>
                  <a:pt x="0" y="90974"/>
                  <a:pt x="90974" y="0"/>
                  <a:pt x="203198" y="0"/>
                </a:cubicBezTo>
                <a:lnTo>
                  <a:pt x="3581403" y="0"/>
                </a:lnTo>
                <a:lnTo>
                  <a:pt x="3581403" y="4419597"/>
                </a:lnTo>
                <a:lnTo>
                  <a:pt x="203198" y="4419597"/>
                </a:lnTo>
                <a:cubicBezTo>
                  <a:pt x="90974" y="4419597"/>
                  <a:pt x="0" y="4328632"/>
                  <a:pt x="0" y="4216399"/>
                </a:cubicBezTo>
                <a:lnTo>
                  <a:pt x="0" y="203198"/>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任意多边形 7"/>
          <p:cNvSpPr/>
          <p:nvPr>
            <p:custDataLst>
              <p:tags r:id="rId8"/>
            </p:custDataLst>
          </p:nvPr>
        </p:nvSpPr>
        <p:spPr>
          <a:xfrm>
            <a:off x="4190997" y="1828800"/>
            <a:ext cx="7391400" cy="4418965"/>
          </a:xfrm>
          <a:custGeom>
            <a:avLst/>
            <a:gdLst>
              <a:gd name="connisteX0" fmla="*/ 0 w 102658"/>
              <a:gd name="connsiteY0" fmla="*/ 0 h 61383"/>
              <a:gd name="connisteX1" fmla="*/ 7188198 w 102658"/>
              <a:gd name="connsiteY1" fmla="*/ 0 h 61383"/>
              <a:gd name="connisteX2" fmla="*/ 7391396 w 102658"/>
              <a:gd name="connsiteY2" fmla="*/ 203197 h 61383"/>
              <a:gd name="connisteX3" fmla="*/ 7391396 w 102658"/>
              <a:gd name="connsiteY3" fmla="*/ 4216398 h 61383"/>
              <a:gd name="connisteX4" fmla="*/ 7188198 w 102658"/>
              <a:gd name="connsiteY4" fmla="*/ 4419596 h 61383"/>
              <a:gd name="connisteX5" fmla="*/ 0 w 102658"/>
              <a:gd name="connsiteY5" fmla="*/ 4419596 h 61383"/>
              <a:gd name="connisteX6" fmla="*/ 0 w 102658"/>
              <a:gd name="connsiteY6" fmla="*/ 0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391397" h="4419597">
                <a:moveTo>
                  <a:pt x="0" y="0"/>
                </a:moveTo>
                <a:lnTo>
                  <a:pt x="7188199" y="0"/>
                </a:lnTo>
                <a:cubicBezTo>
                  <a:pt x="7300432" y="0"/>
                  <a:pt x="7391397" y="90974"/>
                  <a:pt x="7391397" y="203198"/>
                </a:cubicBezTo>
                <a:lnTo>
                  <a:pt x="7391397" y="4216399"/>
                </a:lnTo>
                <a:cubicBezTo>
                  <a:pt x="7391397" y="4328632"/>
                  <a:pt x="7300432" y="4419597"/>
                  <a:pt x="7188199" y="4419597"/>
                </a:cubicBezTo>
                <a:lnTo>
                  <a:pt x="0" y="4419597"/>
                </a:ln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4648200" y="2336800"/>
            <a:ext cx="6553200" cy="3403600"/>
            <a:chOff x="7320" y="3680"/>
            <a:chExt cx="10320" cy="5360"/>
          </a:xfrm>
        </p:grpSpPr>
        <p:sp>
          <p:nvSpPr>
            <p:cNvPr id="9" name="文本框 8"/>
            <p:cNvSpPr txBox="1"/>
            <p:nvPr>
              <p:custDataLst>
                <p:tags r:id="rId9"/>
              </p:custDataLst>
            </p:nvPr>
          </p:nvSpPr>
          <p:spPr>
            <a:xfrm>
              <a:off x="7320" y="3680"/>
              <a:ext cx="4860" cy="640"/>
            </a:xfrm>
            <a:prstGeom prst="rect">
              <a:avLst/>
            </a:prstGeom>
            <a:noFill/>
          </p:spPr>
          <p:txBody>
            <a:bodyPr wrap="square" lIns="0" tIns="0" rIns="0" bIns="0" rtlCol="0" anchor="t">
              <a:noAutofit/>
            </a:bodyPr>
            <a:p>
              <a:pPr algn="l">
                <a:lnSpc>
                  <a:spcPct val="111000"/>
                </a:lnSpc>
              </a:pPr>
              <a:r>
                <a:rPr lang="zh-CN" altLang="en-US" sz="1400">
                  <a:solidFill>
                    <a:schemeClr val="bg1"/>
                  </a:solidFill>
                  <a:latin typeface="Microsoft YaHei UI" panose="020B0503020204020204" charset="-122"/>
                  <a:ea typeface="Microsoft YaHei UI" panose="020B0503020204020204" charset="-122"/>
                </a:rPr>
                <a:t>レーダーシミュレーション</a:t>
              </a:r>
              <a:endParaRPr lang="zh-CN" altLang="en-US" sz="1400">
                <a:solidFill>
                  <a:schemeClr val="bg1"/>
                </a:solidFill>
                <a:latin typeface="Microsoft YaHei UI" panose="020B0503020204020204" charset="-122"/>
                <a:ea typeface="Microsoft YaHei UI" panose="020B0503020204020204" charset="-122"/>
              </a:endParaRPr>
            </a:p>
          </p:txBody>
        </p:sp>
        <p:sp>
          <p:nvSpPr>
            <p:cNvPr id="10" name="文本框 9"/>
            <p:cNvSpPr txBox="1"/>
            <p:nvPr>
              <p:custDataLst>
                <p:tags r:id="rId10"/>
              </p:custDataLst>
            </p:nvPr>
          </p:nvSpPr>
          <p:spPr>
            <a:xfrm>
              <a:off x="7320" y="4560"/>
              <a:ext cx="4820" cy="1440"/>
            </a:xfrm>
            <a:prstGeom prst="rect">
              <a:avLst/>
            </a:prstGeom>
            <a:noFill/>
          </p:spPr>
          <p:txBody>
            <a:bodyPr wrap="square" lIns="0" tIns="0" rIns="0" bIns="0" rtlCol="0" anchor="t">
              <a:noAutofit/>
            </a:bodyPr>
            <a:p>
              <a:pPr algn="l">
                <a:lnSpc>
                  <a:spcPct val="125000"/>
                </a:lnSpc>
              </a:pPr>
              <a:r>
                <a:rPr lang="en-US" altLang="en-US" sz="1200">
                  <a:solidFill>
                    <a:schemeClr val="bg1"/>
                  </a:solidFill>
                  <a:latin typeface="Microsoft YaHei UI" panose="020B0503020204020204" charset="-122"/>
                  <a:ea typeface="Microsoft YaHei UI" panose="020B0503020204020204" charset="-122"/>
                </a:rPr>
                <a:t>Carlaプラットフォームはミリ波レーダーシミュレーションをサポートし、リアル環境での距離と速度検出をシミュレートします。</a:t>
              </a:r>
              <a:endParaRPr lang="zh-CN" altLang="en-US" sz="1200">
                <a:solidFill>
                  <a:schemeClr val="bg1"/>
                </a:solidFill>
                <a:latin typeface="Microsoft YaHei UI" panose="020B0503020204020204" charset="-122"/>
                <a:ea typeface="Microsoft YaHei UI" panose="020B0503020204020204" charset="-122"/>
              </a:endParaRPr>
            </a:p>
          </p:txBody>
        </p:sp>
        <p:sp>
          <p:nvSpPr>
            <p:cNvPr id="11" name="文本框 10"/>
            <p:cNvSpPr txBox="1"/>
            <p:nvPr>
              <p:custDataLst>
                <p:tags r:id="rId11"/>
              </p:custDataLst>
            </p:nvPr>
          </p:nvSpPr>
          <p:spPr>
            <a:xfrm>
              <a:off x="7320" y="6720"/>
              <a:ext cx="4860" cy="640"/>
            </a:xfrm>
            <a:prstGeom prst="rect">
              <a:avLst/>
            </a:prstGeom>
            <a:noFill/>
          </p:spPr>
          <p:txBody>
            <a:bodyPr wrap="square" lIns="0" tIns="0" rIns="0" bIns="0" rtlCol="0" anchor="t">
              <a:noAutofit/>
            </a:bodyPr>
            <a:p>
              <a:pPr algn="l">
                <a:lnSpc>
                  <a:spcPct val="111000"/>
                </a:lnSpc>
              </a:pPr>
              <a:r>
                <a:rPr lang="zh-CN" altLang="en-US" sz="1400">
                  <a:solidFill>
                    <a:schemeClr val="bg1"/>
                  </a:solidFill>
                  <a:latin typeface="Microsoft YaHei UI" panose="020B0503020204020204" charset="-122"/>
                  <a:ea typeface="Microsoft YaHei UI" panose="020B0503020204020204" charset="-122"/>
                </a:rPr>
                <a:t>レーザーレーダーシミュレーション</a:t>
              </a:r>
              <a:endParaRPr lang="zh-CN" altLang="en-US" sz="1400">
                <a:solidFill>
                  <a:schemeClr val="bg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7320" y="7600"/>
              <a:ext cx="4820" cy="1440"/>
            </a:xfrm>
            <a:prstGeom prst="rect">
              <a:avLst/>
            </a:prstGeom>
            <a:noFill/>
          </p:spPr>
          <p:txBody>
            <a:bodyPr wrap="square" lIns="0" tIns="0" rIns="0" bIns="0" rtlCol="0" anchor="t">
              <a:noAutofit/>
            </a:bodyPr>
            <a:p>
              <a:pPr algn="l">
                <a:lnSpc>
                  <a:spcPct val="125000"/>
                </a:lnSpc>
              </a:pPr>
              <a:r>
                <a:rPr lang="en-US" altLang="en-US" sz="1200">
                  <a:solidFill>
                    <a:schemeClr val="bg1"/>
                  </a:solidFill>
                  <a:latin typeface="Microsoft YaHei UI" panose="020B0503020204020204" charset="-122"/>
                  <a:ea typeface="Microsoft YaHei UI" panose="020B0503020204020204" charset="-122"/>
                </a:rPr>
                <a:t>Carlaは、環境モデリングと障害物検出のために、LiDARの点群データ生成をシミュレーションすることができます。</a:t>
              </a:r>
              <a:endParaRPr lang="zh-CN" altLang="en-US" sz="1200">
                <a:solidFill>
                  <a:schemeClr val="bg1"/>
                </a:solidFill>
                <a:latin typeface="Microsoft YaHei UI" panose="020B0503020204020204" charset="-122"/>
                <a:ea typeface="Microsoft YaHei UI" panose="020B0503020204020204" charset="-122"/>
              </a:endParaRPr>
            </a:p>
          </p:txBody>
        </p:sp>
        <p:sp>
          <p:nvSpPr>
            <p:cNvPr id="13" name="文本框 12"/>
            <p:cNvSpPr txBox="1"/>
            <p:nvPr>
              <p:custDataLst>
                <p:tags r:id="rId13"/>
              </p:custDataLst>
            </p:nvPr>
          </p:nvSpPr>
          <p:spPr>
            <a:xfrm>
              <a:off x="12780" y="3680"/>
              <a:ext cx="4860" cy="640"/>
            </a:xfrm>
            <a:prstGeom prst="rect">
              <a:avLst/>
            </a:prstGeom>
            <a:noFill/>
          </p:spPr>
          <p:txBody>
            <a:bodyPr wrap="square" lIns="0" tIns="0" rIns="0" bIns="0" rtlCol="0" anchor="t">
              <a:noAutofit/>
            </a:bodyPr>
            <a:p>
              <a:pPr algn="l">
                <a:lnSpc>
                  <a:spcPct val="111000"/>
                </a:lnSpc>
              </a:pPr>
              <a:r>
                <a:rPr lang="zh-CN" altLang="en-US" sz="1400">
                  <a:solidFill>
                    <a:schemeClr val="bg1"/>
                  </a:solidFill>
                  <a:latin typeface="Microsoft YaHei UI" panose="020B0503020204020204" charset="-122"/>
                  <a:ea typeface="Microsoft YaHei UI" panose="020B0503020204020204" charset="-122"/>
                </a:rPr>
                <a:t>カメラシミュレーション</a:t>
              </a:r>
              <a:endParaRPr lang="zh-CN" altLang="en-US" sz="1400">
                <a:solidFill>
                  <a:schemeClr val="bg1"/>
                </a:solidFill>
                <a:latin typeface="Microsoft YaHei UI" panose="020B0503020204020204" charset="-122"/>
                <a:ea typeface="Microsoft YaHei UI" panose="020B0503020204020204" charset="-122"/>
              </a:endParaRPr>
            </a:p>
          </p:txBody>
        </p:sp>
        <p:sp>
          <p:nvSpPr>
            <p:cNvPr id="14" name="文本框 13"/>
            <p:cNvSpPr txBox="1"/>
            <p:nvPr>
              <p:custDataLst>
                <p:tags r:id="rId14"/>
              </p:custDataLst>
            </p:nvPr>
          </p:nvSpPr>
          <p:spPr>
            <a:xfrm>
              <a:off x="12780" y="4560"/>
              <a:ext cx="4820" cy="1440"/>
            </a:xfrm>
            <a:prstGeom prst="rect">
              <a:avLst/>
            </a:prstGeom>
            <a:noFill/>
          </p:spPr>
          <p:txBody>
            <a:bodyPr wrap="square" lIns="0" tIns="0" rIns="0" bIns="0" rtlCol="0" anchor="t">
              <a:noAutofit/>
            </a:bodyPr>
            <a:p>
              <a:pPr algn="l">
                <a:lnSpc>
                  <a:spcPct val="125000"/>
                </a:lnSpc>
              </a:pPr>
              <a:r>
                <a:rPr lang="zh-CN" altLang="en-US" sz="1200">
                  <a:solidFill>
                    <a:schemeClr val="bg1"/>
                  </a:solidFill>
                  <a:latin typeface="Microsoft YaHei UI" panose="020B0503020204020204" charset="-122"/>
                  <a:ea typeface="Microsoft YaHei UI" panose="020B0503020204020204" charset="-122"/>
                </a:rPr>
                <a:t>さまざまな照明条件下での画像キャプチャと処理をシミュレートできる高精度のカメラシミュレーションを提供する。</a:t>
              </a:r>
              <a:endParaRPr lang="zh-CN" altLang="en-US" sz="12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15"/>
              </p:custDataLst>
            </p:nvPr>
          </p:nvSpPr>
          <p:spPr>
            <a:xfrm>
              <a:off x="12780" y="6720"/>
              <a:ext cx="4860" cy="640"/>
            </a:xfrm>
            <a:prstGeom prst="rect">
              <a:avLst/>
            </a:prstGeom>
            <a:noFill/>
          </p:spPr>
          <p:txBody>
            <a:bodyPr wrap="square" lIns="0" tIns="0" rIns="0" bIns="0" rtlCol="0" anchor="t">
              <a:noAutofit/>
            </a:bodyPr>
            <a:p>
              <a:pPr algn="l">
                <a:lnSpc>
                  <a:spcPct val="111000"/>
                </a:lnSpc>
              </a:pPr>
              <a:r>
                <a:rPr lang="zh-CN" altLang="en-US" sz="1400">
                  <a:solidFill>
                    <a:schemeClr val="bg1"/>
                  </a:solidFill>
                  <a:latin typeface="Microsoft YaHei UI" panose="020B0503020204020204" charset="-122"/>
                  <a:ea typeface="Microsoft YaHei UI" panose="020B0503020204020204" charset="-122"/>
                </a:rPr>
                <a:t>超音波センサーシミュレーション</a:t>
              </a:r>
              <a:endParaRPr lang="zh-CN" altLang="en-US" sz="1400">
                <a:solidFill>
                  <a:schemeClr val="bg1"/>
                </a:solidFill>
                <a:latin typeface="Microsoft YaHei UI" panose="020B0503020204020204" charset="-122"/>
                <a:ea typeface="Microsoft YaHei UI" panose="020B0503020204020204" charset="-122"/>
              </a:endParaRPr>
            </a:p>
          </p:txBody>
        </p:sp>
        <p:sp>
          <p:nvSpPr>
            <p:cNvPr id="16" name="文本框 15"/>
            <p:cNvSpPr txBox="1"/>
            <p:nvPr>
              <p:custDataLst>
                <p:tags r:id="rId16"/>
              </p:custDataLst>
            </p:nvPr>
          </p:nvSpPr>
          <p:spPr>
            <a:xfrm>
              <a:off x="12780" y="7600"/>
              <a:ext cx="4820" cy="1440"/>
            </a:xfrm>
            <a:prstGeom prst="rect">
              <a:avLst/>
            </a:prstGeom>
            <a:noFill/>
          </p:spPr>
          <p:txBody>
            <a:bodyPr wrap="square" lIns="0" tIns="0" rIns="0" bIns="0" rtlCol="0" anchor="t">
              <a:noAutofit/>
            </a:bodyPr>
            <a:p>
              <a:pPr algn="l">
                <a:lnSpc>
                  <a:spcPct val="125000"/>
                </a:lnSpc>
              </a:pPr>
              <a:r>
                <a:rPr lang="zh-CN" altLang="en-US" sz="1200">
                  <a:solidFill>
                    <a:schemeClr val="bg1"/>
                  </a:solidFill>
                  <a:latin typeface="Microsoft YaHei UI" panose="020B0503020204020204" charset="-122"/>
                  <a:ea typeface="Microsoft YaHei UI" panose="020B0503020204020204" charset="-122"/>
                </a:rPr>
                <a:t>パーキングアシストおよび低速走行における超音波センサーの距離測定機能をアナログします。</a:t>
              </a:r>
              <a:endParaRPr lang="zh-CN" altLang="en-US" sz="1200">
                <a:solidFill>
                  <a:schemeClr val="bg1"/>
                </a:solidFill>
                <a:latin typeface="Microsoft YaHei UI" panose="020B0503020204020204" charset="-122"/>
                <a:ea typeface="Microsoft YaHei UI" panose="020B0503020204020204" charset="-122"/>
              </a:endParaRPr>
            </a:p>
          </p:txBody>
        </p:sp>
      </p:gr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0"/>
            <a:ext cx="1828800" cy="68580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chang/AppData/Roaming/Kingsoft/office6/wppai/generateppt/6c415edd4bb836e91ca82974b296cbfb.jpg6c415edd4bb836e91ca82974b296cbfb"/>
          <p:cNvPicPr preferRelativeResize="0">
            <a:picLocks noChangeAspect="1"/>
          </p:cNvPicPr>
          <p:nvPr>
            <p:custDataLst>
              <p:tags r:id="rId2"/>
            </p:custDataLst>
          </p:nvPr>
        </p:nvPicPr>
        <p:blipFill>
          <a:blip r:embed="rId3"/>
          <a:srcRect l="14401" r="14401"/>
          <a:stretch>
            <a:fillRect/>
          </a:stretch>
        </p:blipFill>
        <p:spPr>
          <a:xfrm>
            <a:off x="609602" y="609603"/>
            <a:ext cx="5486400" cy="5638800"/>
          </a:xfrm>
          <a:custGeom>
            <a:avLst/>
            <a:gdLst>
              <a:gd name="connisteX0" fmla="*/ 0 w 76200"/>
              <a:gd name="connsiteY0" fmla="*/ 203197 h 78316"/>
              <a:gd name="connisteX1" fmla="*/ 203197 w 76200"/>
              <a:gd name="connsiteY1" fmla="*/ 0 h 78316"/>
              <a:gd name="connisteX2" fmla="*/ 5283202 w 76200"/>
              <a:gd name="connsiteY2" fmla="*/ 0 h 78316"/>
              <a:gd name="connisteX3" fmla="*/ 5486400 w 76200"/>
              <a:gd name="connsiteY3" fmla="*/ 203197 h 78316"/>
              <a:gd name="connisteX4" fmla="*/ 5486400 w 76200"/>
              <a:gd name="connsiteY4" fmla="*/ 5435595 h 78316"/>
              <a:gd name="connisteX5" fmla="*/ 5283202 w 76200"/>
              <a:gd name="connsiteY5" fmla="*/ 5638803 h 78316"/>
              <a:gd name="connisteX6" fmla="*/ 203197 w 76200"/>
              <a:gd name="connsiteY6" fmla="*/ 5638803 h 78316"/>
              <a:gd name="connisteX7" fmla="*/ 0 w 76200"/>
              <a:gd name="connsiteY7" fmla="*/ 5435595 h 78316"/>
              <a:gd name="connisteX8" fmla="*/ 0 w 76200"/>
              <a:gd name="connsiteY8" fmla="*/ 203197 h 783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3">
                <a:moveTo>
                  <a:pt x="0" y="203198"/>
                </a:moveTo>
                <a:cubicBezTo>
                  <a:pt x="0" y="90974"/>
                  <a:pt x="90974" y="0"/>
                  <a:pt x="203198" y="0"/>
                </a:cubicBezTo>
                <a:lnTo>
                  <a:pt x="5283202" y="0"/>
                </a:lnTo>
                <a:cubicBezTo>
                  <a:pt x="5395426" y="0"/>
                  <a:pt x="5486400" y="90974"/>
                  <a:pt x="5486400" y="203198"/>
                </a:cubicBezTo>
                <a:lnTo>
                  <a:pt x="5486400" y="5435596"/>
                </a:lnTo>
                <a:cubicBezTo>
                  <a:pt x="5486400" y="5547829"/>
                  <a:pt x="5395426" y="5638803"/>
                  <a:pt x="5283202" y="5638803"/>
                </a:cubicBezTo>
                <a:lnTo>
                  <a:pt x="203198" y="5638803"/>
                </a:lnTo>
                <a:cubicBezTo>
                  <a:pt x="90974" y="5638803"/>
                  <a:pt x="0" y="5547829"/>
                  <a:pt x="0" y="5435596"/>
                </a:cubicBezTo>
                <a:lnTo>
                  <a:pt x="0" y="203198"/>
                </a:lnTo>
                <a:close/>
              </a:path>
            </a:pathLst>
          </a:custGeom>
          <a:blipFill rotWithShape="1">
            <a:blip r:embed="rId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5"/>
            </p:custDataLst>
          </p:nvPr>
        </p:nvSpPr>
        <p:spPr>
          <a:xfrm>
            <a:off x="6705597" y="609603"/>
            <a:ext cx="5016499" cy="761997"/>
          </a:xfrm>
          <a:noFill/>
        </p:spPr>
        <p:txBody>
          <a:bodyPr lIns="0" tIns="0" rIns="0" bIns="0" anchor="t">
            <a:noAutofit/>
          </a:bodyPr>
          <a:p>
            <a:pPr algn="l">
              <a:lnSpc>
                <a:spcPct val="114000"/>
              </a:lnSpc>
            </a:pPr>
            <a:r>
              <a:rPr lang="zh-CN" altLang="en-US">
                <a:solidFill>
                  <a:schemeClr val="tx1"/>
                </a:solidFill>
                <a:latin typeface="Microsoft YaHei UI" panose="020B0503020204020204" charset="-122"/>
                <a:ea typeface="Microsoft YaHei UI" panose="020B0503020204020204" charset="-122"/>
              </a:rPr>
              <a:t>センサーパラメータ構成</a:t>
            </a:r>
            <a:endParaRPr lang="zh-CN" altLang="en-US">
              <a:solidFill>
                <a:schemeClr val="tx1"/>
              </a:solidFill>
              <a:latin typeface="Microsoft YaHei UI" panose="020B0503020204020204" charset="-122"/>
              <a:ea typeface="Microsoft YaHei UI" panose="020B0503020204020204" charset="-122"/>
            </a:endParaRPr>
          </a:p>
        </p:txBody>
      </p:sp>
      <p:grpSp>
        <p:nvGrpSpPr>
          <p:cNvPr id="16" name="组合 15"/>
          <p:cNvGrpSpPr/>
          <p:nvPr/>
        </p:nvGrpSpPr>
        <p:grpSpPr>
          <a:xfrm>
            <a:off x="6705600" y="2286000"/>
            <a:ext cx="4953000" cy="3962400"/>
            <a:chOff x="10560" y="3600"/>
            <a:chExt cx="7800" cy="6240"/>
          </a:xfrm>
        </p:grpSpPr>
        <p:sp>
          <p:nvSpPr>
            <p:cNvPr id="7" name="任意多边形 6"/>
            <p:cNvSpPr/>
            <p:nvPr>
              <p:custDataLst>
                <p:tags r:id="rId6"/>
              </p:custDataLst>
            </p:nvPr>
          </p:nvSpPr>
          <p:spPr>
            <a:xfrm>
              <a:off x="10560" y="3600"/>
              <a:ext cx="81" cy="1759"/>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7"/>
              </p:custDataLst>
            </p:nvPr>
          </p:nvSpPr>
          <p:spPr>
            <a:xfrm>
              <a:off x="10560" y="5840"/>
              <a:ext cx="81"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8"/>
              </p:custDataLst>
            </p:nvPr>
          </p:nvSpPr>
          <p:spPr>
            <a:xfrm>
              <a:off x="10800" y="360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レーザーレーダーシミュレーション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10800" y="4400"/>
              <a:ext cx="752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レーザーレーダーの点雲密度とスキャン範囲を調整することで、異なる環境下での検出効果をシミュレーションする。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0"/>
              </p:custDataLst>
            </p:nvPr>
          </p:nvSpPr>
          <p:spPr>
            <a:xfrm>
              <a:off x="10560" y="8080"/>
              <a:ext cx="81"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1"/>
              </p:custDataLst>
            </p:nvPr>
          </p:nvSpPr>
          <p:spPr>
            <a:xfrm>
              <a:off x="10800" y="584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カメラシミュレーション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10800" y="6640"/>
              <a:ext cx="752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カメラの解像度、フレームレート、視野角を異なる照明条件とシーン認識のニーズに合わせて設定します。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3"/>
              </p:custDataLst>
            </p:nvPr>
          </p:nvSpPr>
          <p:spPr>
            <a:xfrm>
              <a:off x="10800" y="808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レーダーシミュレーション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4"/>
              </p:custDataLst>
            </p:nvPr>
          </p:nvSpPr>
          <p:spPr>
            <a:xfrm>
              <a:off x="10800" y="8880"/>
              <a:ext cx="752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レーダーの検出距離、角度分解能、速度精度を調整し、様々な天気・交通状況下で正確な検出を確保する。</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リアルフィジカルエンジン</a:t>
            </a:r>
            <a:endParaRPr lang="zh-CN" altLang="en-US"/>
          </a:p>
        </p:txBody>
      </p:sp>
      <p:sp>
        <p:nvSpPr>
          <p:cNvPr id="3" name="文本占位符 2"/>
          <p:cNvSpPr>
            <a:spLocks noGrp="1"/>
          </p:cNvSpPr>
          <p:nvPr>
            <p:ph type="body" idx="14"/>
            <p:custDataLst>
              <p:tags r:id="rId2"/>
            </p:custDataLst>
          </p:nvPr>
        </p:nvSpPr>
        <p:spPr/>
        <p:txBody>
          <a:bodyPr/>
          <a:p>
            <a:r>
              <a:rPr lang="en-US" altLang="en-US"/>
              <a:t>04</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0"/>
            <a:ext cx="12191365" cy="18288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chang/AppData/Roaming/Kingsoft/office6/wppai/generateppt/e7419be1-00b0-4845-958f-a1c946659862.jpge7419be1-00b0-4845-958f-a1c946659862"/>
          <p:cNvPicPr preferRelativeResize="0">
            <a:picLocks noChangeAspect="1"/>
          </p:cNvPicPr>
          <p:nvPr>
            <p:custDataLst>
              <p:tags r:id="rId2"/>
            </p:custDataLst>
          </p:nvPr>
        </p:nvPicPr>
        <p:blipFill>
          <a:blip r:embed="rId3"/>
          <a:srcRect t="1852" b="1852"/>
          <a:stretch>
            <a:fillRect/>
          </a:stretch>
        </p:blipFill>
        <p:spPr>
          <a:xfrm>
            <a:off x="609603" y="609603"/>
            <a:ext cx="10972800" cy="3556000"/>
          </a:xfrm>
          <a:custGeom>
            <a:avLst/>
            <a:gdLst>
              <a:gd name="connisteX0" fmla="*/ 0 w 152400"/>
              <a:gd name="connsiteY0" fmla="*/ 203197 h 49388"/>
              <a:gd name="connisteX1" fmla="*/ 203197 w 152400"/>
              <a:gd name="connsiteY1" fmla="*/ 0 h 49388"/>
              <a:gd name="connisteX2" fmla="*/ 10769602 w 152400"/>
              <a:gd name="connsiteY2" fmla="*/ 0 h 49388"/>
              <a:gd name="connisteX3" fmla="*/ 10972800 w 152400"/>
              <a:gd name="connsiteY3" fmla="*/ 203197 h 49388"/>
              <a:gd name="connisteX4" fmla="*/ 10972800 w 152400"/>
              <a:gd name="connsiteY4" fmla="*/ 3352803 h 49388"/>
              <a:gd name="connisteX5" fmla="*/ 10769602 w 152400"/>
              <a:gd name="connsiteY5" fmla="*/ 3556001 h 49388"/>
              <a:gd name="connisteX6" fmla="*/ 203197 w 152400"/>
              <a:gd name="connsiteY6" fmla="*/ 3556001 h 49388"/>
              <a:gd name="connisteX7" fmla="*/ 0 w 152400"/>
              <a:gd name="connsiteY7" fmla="*/ 3352803 h 49388"/>
              <a:gd name="connisteX8" fmla="*/ 0 w 152400"/>
              <a:gd name="connsiteY8" fmla="*/ 203197 h 493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556001">
                <a:moveTo>
                  <a:pt x="0" y="203198"/>
                </a:moveTo>
                <a:cubicBezTo>
                  <a:pt x="0" y="90974"/>
                  <a:pt x="90974" y="0"/>
                  <a:pt x="203198" y="0"/>
                </a:cubicBezTo>
                <a:lnTo>
                  <a:pt x="10769602" y="0"/>
                </a:lnTo>
                <a:cubicBezTo>
                  <a:pt x="10881826" y="0"/>
                  <a:pt x="10972800" y="90974"/>
                  <a:pt x="10972800" y="203198"/>
                </a:cubicBezTo>
                <a:lnTo>
                  <a:pt x="10972800" y="3352803"/>
                </a:lnTo>
                <a:cubicBezTo>
                  <a:pt x="10972800" y="3465027"/>
                  <a:pt x="10881826" y="3556001"/>
                  <a:pt x="10769602" y="3556001"/>
                </a:cubicBezTo>
                <a:lnTo>
                  <a:pt x="203198" y="3556001"/>
                </a:lnTo>
                <a:cubicBezTo>
                  <a:pt x="90974" y="3556001"/>
                  <a:pt x="0" y="3465027"/>
                  <a:pt x="0" y="3352803"/>
                </a:cubicBezTo>
                <a:lnTo>
                  <a:pt x="0" y="203198"/>
                </a:lnTo>
                <a:close/>
              </a:path>
            </a:pathLst>
          </a:custGeom>
          <a:blipFill rotWithShape="1">
            <a:blip r:embed="rId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5"/>
            </p:custDataLst>
          </p:nvPr>
        </p:nvSpPr>
        <p:spPr>
          <a:xfrm>
            <a:off x="609603" y="4775198"/>
            <a:ext cx="3568702" cy="1524003"/>
          </a:xfrm>
          <a:noFill/>
        </p:spPr>
        <p:txBody>
          <a:bodyPr lIns="0" tIns="0" rIns="0" bIns="0" anchor="t">
            <a:noAutofit/>
          </a:bodyPr>
          <a:p>
            <a:pPr algn="l">
              <a:lnSpc>
                <a:spcPct val="114000"/>
              </a:lnSpc>
            </a:pPr>
            <a:r>
              <a:rPr lang="zh-CN" altLang="en-US" sz="4000">
                <a:solidFill>
                  <a:schemeClr val="tx1"/>
                </a:solidFill>
                <a:latin typeface="Microsoft YaHei UI" panose="020B0503020204020204" charset="-122"/>
                <a:ea typeface="Microsoft YaHei UI" panose="020B0503020204020204" charset="-122"/>
              </a:rPr>
              <a:t>Unreal Engineに基づいて</a:t>
            </a:r>
            <a:endParaRPr lang="en-US" altLang="zh-CN" sz="4000">
              <a:solidFill>
                <a:schemeClr val="tx1"/>
              </a:solidFill>
              <a:latin typeface="Microsoft YaHei UI" panose="020B0503020204020204" charset="-122"/>
              <a:ea typeface="Microsoft YaHei UI" panose="020B0503020204020204" charset="-122"/>
            </a:endParaRPr>
          </a:p>
        </p:txBody>
      </p:sp>
      <p:grpSp>
        <p:nvGrpSpPr>
          <p:cNvPr id="11" name="组合 10"/>
          <p:cNvGrpSpPr/>
          <p:nvPr/>
        </p:nvGrpSpPr>
        <p:grpSpPr>
          <a:xfrm>
            <a:off x="4648200" y="4775200"/>
            <a:ext cx="7010400" cy="1473200"/>
            <a:chOff x="7320" y="7520"/>
            <a:chExt cx="11040" cy="2320"/>
          </a:xfrm>
        </p:grpSpPr>
        <p:sp>
          <p:nvSpPr>
            <p:cNvPr id="7" name="文本框 6"/>
            <p:cNvSpPr txBox="1"/>
            <p:nvPr>
              <p:custDataLst>
                <p:tags r:id="rId6"/>
              </p:custDataLst>
            </p:nvPr>
          </p:nvSpPr>
          <p:spPr>
            <a:xfrm>
              <a:off x="7320" y="7520"/>
              <a:ext cx="53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高精度のビジュアルレンダリング</a:t>
              </a:r>
              <a:endParaRPr lang="zh-CN" altLang="en-US" sz="1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7320" y="8400"/>
              <a:ext cx="530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Unreal Engineの強力なグラフィックスレンダリング机能を活用し、Carlaプラットフォームは現実的な道路、車両、環境をシミュレーションすることができます。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13020" y="7520"/>
              <a:ext cx="53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動的気象システムシミュレーション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9"/>
              </p:custDataLst>
            </p:nvPr>
          </p:nvSpPr>
          <p:spPr>
            <a:xfrm>
              <a:off x="13020" y="8400"/>
              <a:ext cx="530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CarlaプラットフォームはUnreal Engineの気象システムにより、雨、雪、霧などのさまざまな気象条件をシミュレーションすることができ、シミュレーションのリアリティを向上させることができる。</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ダイナミクスと衝突モデル</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chang/AppData/Roaming/Kingsoft/office6/wppai/generateppt/4db8b051-b189-438f-a7fa-3fe97d516dd4.jpg4db8b051-b189-438f-a7fa-3fe97d516dd4"/>
          <p:cNvPicPr preferRelativeResize="0">
            <a:picLocks noChangeAspect="1"/>
          </p:cNvPicPr>
          <p:nvPr>
            <p:custDataLst>
              <p:tags r:id="rId3"/>
            </p:custDataLst>
          </p:nvPr>
        </p:nvPicPr>
        <p:blipFill>
          <a:blip r:embed="rId4"/>
          <a:srcRect t="1309" b="1309"/>
          <a:stretch>
            <a:fillRect/>
          </a:stretch>
        </p:blipFill>
        <p:spPr>
          <a:xfrm>
            <a:off x="609603" y="1828800"/>
            <a:ext cx="10972800" cy="2540000"/>
          </a:xfrm>
          <a:custGeom>
            <a:avLst/>
            <a:gdLst>
              <a:gd name="connisteX0" fmla="*/ 0 w 152400"/>
              <a:gd name="connsiteY0" fmla="*/ 203197 h 35277"/>
              <a:gd name="connisteX1" fmla="*/ 203197 w 152400"/>
              <a:gd name="connsiteY1" fmla="*/ 0 h 35277"/>
              <a:gd name="connisteX2" fmla="*/ 10769602 w 152400"/>
              <a:gd name="connsiteY2" fmla="*/ 0 h 35277"/>
              <a:gd name="connisteX3" fmla="*/ 10972800 w 152400"/>
              <a:gd name="connsiteY3" fmla="*/ 203197 h 35277"/>
              <a:gd name="connisteX4" fmla="*/ 10972800 w 152400"/>
              <a:gd name="connsiteY4" fmla="*/ 2336804 h 35277"/>
              <a:gd name="connisteX5" fmla="*/ 10769602 w 152400"/>
              <a:gd name="connsiteY5" fmla="*/ 2540002 h 35277"/>
              <a:gd name="connisteX6" fmla="*/ 203197 w 152400"/>
              <a:gd name="connsiteY6" fmla="*/ 2540002 h 35277"/>
              <a:gd name="connisteX7" fmla="*/ 0 w 152400"/>
              <a:gd name="connsiteY7" fmla="*/ 2336804 h 35277"/>
              <a:gd name="connisteX8" fmla="*/ 0 w 152400"/>
              <a:gd name="connsiteY8" fmla="*/ 203197 h 3527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540002">
                <a:moveTo>
                  <a:pt x="0" y="203198"/>
                </a:moveTo>
                <a:cubicBezTo>
                  <a:pt x="0" y="90974"/>
                  <a:pt x="90974" y="0"/>
                  <a:pt x="203198" y="0"/>
                </a:cubicBezTo>
                <a:lnTo>
                  <a:pt x="10769602" y="0"/>
                </a:lnTo>
                <a:cubicBezTo>
                  <a:pt x="10881826" y="0"/>
                  <a:pt x="10972800" y="90974"/>
                  <a:pt x="10972800" y="203198"/>
                </a:cubicBezTo>
                <a:lnTo>
                  <a:pt x="10972800" y="2336804"/>
                </a:lnTo>
                <a:cubicBezTo>
                  <a:pt x="10972800" y="2449028"/>
                  <a:pt x="10881826" y="2540002"/>
                  <a:pt x="10769602" y="2540002"/>
                </a:cubicBezTo>
                <a:lnTo>
                  <a:pt x="203198" y="2540002"/>
                </a:lnTo>
                <a:cubicBezTo>
                  <a:pt x="90974" y="2540002"/>
                  <a:pt x="0" y="2449028"/>
                  <a:pt x="0" y="2336804"/>
                </a:cubicBez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grpSp>
        <p:nvGrpSpPr>
          <p:cNvPr id="16" name="组合 15"/>
          <p:cNvGrpSpPr/>
          <p:nvPr/>
        </p:nvGrpSpPr>
        <p:grpSpPr>
          <a:xfrm>
            <a:off x="609600" y="4826000"/>
            <a:ext cx="11049000" cy="1422400"/>
            <a:chOff x="960" y="7600"/>
            <a:chExt cx="17400" cy="2240"/>
          </a:xfrm>
        </p:grpSpPr>
        <p:sp>
          <p:nvSpPr>
            <p:cNvPr id="7" name="任意多边形 6"/>
            <p:cNvSpPr/>
            <p:nvPr>
              <p:custDataLst>
                <p:tags r:id="rId6"/>
              </p:custDataLst>
            </p:nvPr>
          </p:nvSpPr>
          <p:spPr>
            <a:xfrm>
              <a:off x="960" y="760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7"/>
              </p:custDataLst>
            </p:nvPr>
          </p:nvSpPr>
          <p:spPr>
            <a:xfrm>
              <a:off x="6960" y="7600"/>
              <a:ext cx="81"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8"/>
              </p:custDataLst>
            </p:nvPr>
          </p:nvSpPr>
          <p:spPr>
            <a:xfrm>
              <a:off x="1200" y="7600"/>
              <a:ext cx="51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車両動力学シミュレーション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1200" y="8400"/>
              <a:ext cx="512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Carlaシミュレーションプラットフォームは、正確な物理エンジンによって車両動力学をシミュレーションし、さまざまな路面条件下での車両のリアルな反応を確保します。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0"/>
              </p:custDataLst>
            </p:nvPr>
          </p:nvSpPr>
          <p:spPr>
            <a:xfrm>
              <a:off x="12960" y="760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1"/>
              </p:custDataLst>
            </p:nvPr>
          </p:nvSpPr>
          <p:spPr>
            <a:xfrm>
              <a:off x="7200" y="7600"/>
              <a:ext cx="51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衝突検出メカニズム</a:t>
              </a:r>
              <a:endParaRPr lang="zh-CN" altLang="en-US" sz="1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7200" y="8400"/>
              <a:ext cx="512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Carlaは高度な衝突検出アルゴリズムを使用して、車両、歩行者、環境間の相互作用をリアルタイムでシミュレートし、正確な衝突フィードバックを提供します。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3"/>
              </p:custDataLst>
            </p:nvPr>
          </p:nvSpPr>
          <p:spPr>
            <a:xfrm>
              <a:off x="13200" y="7600"/>
              <a:ext cx="51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物理マテリアルのプロパティ</a:t>
              </a:r>
              <a:endParaRPr lang="zh-CN" altLang="en-US" sz="1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4"/>
              </p:custDataLst>
            </p:nvPr>
          </p:nvSpPr>
          <p:spPr>
            <a:xfrm>
              <a:off x="13200" y="8400"/>
              <a:ext cx="512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シミュレーションプラットフォーム内のオブジェクトマテリアルは、摩擦係数や弾力性などの異なる物理的プロパティを持ち、実際のオブジェクトの相互作用をシミュレートします。</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マルチ車両と交通シミュレーション</a:t>
            </a:r>
            <a:endParaRPr lang="zh-CN" altLang="en-US"/>
          </a:p>
        </p:txBody>
      </p:sp>
      <p:sp>
        <p:nvSpPr>
          <p:cNvPr id="3" name="文本占位符 2"/>
          <p:cNvSpPr>
            <a:spLocks noGrp="1"/>
          </p:cNvSpPr>
          <p:nvPr>
            <p:ph type="body" idx="14"/>
            <p:custDataLst>
              <p:tags r:id="rId2"/>
            </p:custDataLst>
          </p:nvPr>
        </p:nvSpPr>
        <p:spPr/>
        <p:txBody>
          <a:bodyPr/>
          <a:p>
            <a:r>
              <a:rPr lang="en-US" altLang="en-US"/>
              <a:t>05</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0"/>
            <a:ext cx="12191365" cy="18288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chang/AppData/Roaming/Kingsoft/office6/wppai/generateppt/7077420b-614b-4ee8-a05a-135177c707ea.jpg7077420b-614b-4ee8-a05a-135177c707ea"/>
          <p:cNvPicPr preferRelativeResize="0">
            <a:picLocks noChangeAspect="1"/>
          </p:cNvPicPr>
          <p:nvPr>
            <p:custDataLst>
              <p:tags r:id="rId2"/>
            </p:custDataLst>
          </p:nvPr>
        </p:nvPicPr>
        <p:blipFill>
          <a:blip r:embed="rId3"/>
          <a:srcRect t="1309" b="1309"/>
          <a:stretch>
            <a:fillRect/>
          </a:stretch>
        </p:blipFill>
        <p:spPr>
          <a:xfrm>
            <a:off x="609603" y="609603"/>
            <a:ext cx="10972800" cy="2540000"/>
          </a:xfrm>
          <a:custGeom>
            <a:avLst/>
            <a:gdLst>
              <a:gd name="connisteX0" fmla="*/ 0 w 152400"/>
              <a:gd name="connsiteY0" fmla="*/ 203197 h 35277"/>
              <a:gd name="connisteX1" fmla="*/ 203197 w 152400"/>
              <a:gd name="connsiteY1" fmla="*/ 0 h 35277"/>
              <a:gd name="connisteX2" fmla="*/ 10769602 w 152400"/>
              <a:gd name="connsiteY2" fmla="*/ 0 h 35277"/>
              <a:gd name="connisteX3" fmla="*/ 10972800 w 152400"/>
              <a:gd name="connsiteY3" fmla="*/ 203197 h 35277"/>
              <a:gd name="connisteX4" fmla="*/ 10972800 w 152400"/>
              <a:gd name="connsiteY4" fmla="*/ 2336804 h 35277"/>
              <a:gd name="connisteX5" fmla="*/ 10769602 w 152400"/>
              <a:gd name="connsiteY5" fmla="*/ 2540002 h 35277"/>
              <a:gd name="connisteX6" fmla="*/ 203197 w 152400"/>
              <a:gd name="connsiteY6" fmla="*/ 2540002 h 35277"/>
              <a:gd name="connisteX7" fmla="*/ 0 w 152400"/>
              <a:gd name="connsiteY7" fmla="*/ 2336804 h 35277"/>
              <a:gd name="connisteX8" fmla="*/ 0 w 152400"/>
              <a:gd name="connsiteY8" fmla="*/ 203197 h 3527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540002">
                <a:moveTo>
                  <a:pt x="0" y="203198"/>
                </a:moveTo>
                <a:cubicBezTo>
                  <a:pt x="0" y="90974"/>
                  <a:pt x="90974" y="0"/>
                  <a:pt x="203198" y="0"/>
                </a:cubicBezTo>
                <a:lnTo>
                  <a:pt x="10769602" y="0"/>
                </a:lnTo>
                <a:cubicBezTo>
                  <a:pt x="10881826" y="0"/>
                  <a:pt x="10972800" y="90974"/>
                  <a:pt x="10972800" y="203198"/>
                </a:cubicBezTo>
                <a:lnTo>
                  <a:pt x="10972800" y="2336804"/>
                </a:lnTo>
                <a:cubicBezTo>
                  <a:pt x="10972800" y="2449028"/>
                  <a:pt x="10881826" y="2540002"/>
                  <a:pt x="10769602" y="2540002"/>
                </a:cubicBezTo>
                <a:lnTo>
                  <a:pt x="203198" y="2540002"/>
                </a:lnTo>
                <a:cubicBezTo>
                  <a:pt x="90974" y="2540002"/>
                  <a:pt x="0" y="2449028"/>
                  <a:pt x="0" y="2336804"/>
                </a:cubicBezTo>
                <a:lnTo>
                  <a:pt x="0" y="203198"/>
                </a:lnTo>
                <a:close/>
              </a:path>
            </a:pathLst>
          </a:custGeom>
          <a:blipFill rotWithShape="1">
            <a:blip r:embed="rId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5"/>
            </p:custDataLst>
          </p:nvPr>
        </p:nvSpPr>
        <p:spPr>
          <a:xfrm>
            <a:off x="609603" y="3606796"/>
            <a:ext cx="111125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マルチ車両運行サポート</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9" name="组合 18"/>
          <p:cNvGrpSpPr/>
          <p:nvPr/>
        </p:nvGrpSpPr>
        <p:grpSpPr>
          <a:xfrm>
            <a:off x="609600" y="4826000"/>
            <a:ext cx="11049000" cy="1422400"/>
            <a:chOff x="960" y="7600"/>
            <a:chExt cx="17400" cy="2240"/>
          </a:xfrm>
        </p:grpSpPr>
        <p:sp>
          <p:nvSpPr>
            <p:cNvPr id="7" name="任意多边形 6"/>
            <p:cNvSpPr/>
            <p:nvPr>
              <p:custDataLst>
                <p:tags r:id="rId6"/>
              </p:custDataLst>
            </p:nvPr>
          </p:nvSpPr>
          <p:spPr>
            <a:xfrm>
              <a:off x="960" y="760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7"/>
              </p:custDataLst>
            </p:nvPr>
          </p:nvSpPr>
          <p:spPr>
            <a:xfrm>
              <a:off x="5400" y="760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8"/>
              </p:custDataLst>
            </p:nvPr>
          </p:nvSpPr>
          <p:spPr>
            <a:xfrm>
              <a:off x="1200" y="7600"/>
              <a:ext cx="3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車両間通信技術</a:t>
              </a:r>
              <a:endParaRPr lang="zh-CN" altLang="en-US" sz="1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1200" y="8400"/>
              <a:ext cx="380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V2V技術を活用し、車両間でリアルタイムで情報を交換し、走行安全性と交通効率を向上させる。</a:t>
              </a:r>
              <a:endParaRPr lang="zh-CN" altLang="en-US" sz="12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0"/>
              </p:custDataLst>
            </p:nvPr>
          </p:nvSpPr>
          <p:spPr>
            <a:xfrm>
              <a:off x="9840" y="7600"/>
              <a:ext cx="81"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1"/>
              </p:custDataLst>
            </p:nvPr>
          </p:nvSpPr>
          <p:spPr>
            <a:xfrm>
              <a:off x="5640" y="7600"/>
              <a:ext cx="3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ダイナミックトラフィックシミュレーション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5640" y="8400"/>
              <a:ext cx="380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車両の加減速、車線変更などの行動を含む実際の交通流れをシミュレーションし、自動運転アルゴリズムをテストする。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13"/>
              </p:custDataLst>
            </p:nvPr>
          </p:nvSpPr>
          <p:spPr>
            <a:xfrm>
              <a:off x="14280" y="760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4"/>
              </p:custDataLst>
            </p:nvPr>
          </p:nvSpPr>
          <p:spPr>
            <a:xfrm>
              <a:off x="10080" y="7600"/>
              <a:ext cx="3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交通規則統合</a:t>
              </a:r>
              <a:endParaRPr lang="zh-CN" altLang="en-US" sz="1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5"/>
              </p:custDataLst>
            </p:nvPr>
          </p:nvSpPr>
          <p:spPr>
            <a:xfrm>
              <a:off x="10080" y="8400"/>
              <a:ext cx="380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各国の交通規則を統合し、シミュレーションプラットフォームにおける車両の行動が実際の道路規則に適合することを確保する。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6"/>
              </p:custDataLst>
            </p:nvPr>
          </p:nvSpPr>
          <p:spPr>
            <a:xfrm>
              <a:off x="14520" y="7600"/>
              <a:ext cx="3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例外処理</a:t>
              </a:r>
              <a:endParaRPr lang="zh-CN" altLang="en-US" sz="1400">
                <a:solidFill>
                  <a:schemeClr val="tx1"/>
                </a:solidFill>
                <a:latin typeface="Microsoft YaHei UI" panose="020B0503020204020204" charset="-122"/>
                <a:ea typeface="Microsoft YaHei UI" panose="020B0503020204020204" charset="-122"/>
              </a:endParaRPr>
            </a:p>
          </p:txBody>
        </p:sp>
        <p:sp>
          <p:nvSpPr>
            <p:cNvPr id="18" name="文本框 17"/>
            <p:cNvSpPr txBox="1"/>
            <p:nvPr>
              <p:custDataLst>
                <p:tags r:id="rId17"/>
              </p:custDataLst>
            </p:nvPr>
          </p:nvSpPr>
          <p:spPr>
            <a:xfrm>
              <a:off x="14520" y="8400"/>
              <a:ext cx="380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交通渋滞や事故などの異常状況をシミュレーションし、複雑な交通環境に対応するための自動運転システムを訓練する。</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5029200"/>
            <a:ext cx="12191365" cy="18288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609603" y="609603"/>
            <a:ext cx="11112502" cy="761997"/>
          </a:xfrm>
          <a:noFill/>
        </p:spPr>
        <p:txBody>
          <a:bodyPr lIns="0" tIns="0" rIns="0" bIns="0" anchor="t">
            <a:noAutofit/>
          </a:bodyPr>
          <a:p>
            <a:pPr algn="l">
              <a:lnSpc>
                <a:spcPct val="114000"/>
              </a:lnSpc>
            </a:pPr>
            <a:r>
              <a:rPr lang="en-US" altLang="en-US" sz="4400">
                <a:solidFill>
                  <a:schemeClr val="tx1"/>
                </a:solidFill>
                <a:latin typeface="Microsoft YaHei UI" panose="020B0503020204020204" charset="-122"/>
                <a:ea typeface="Microsoft YaHei UI" panose="020B0503020204020204" charset="-122"/>
              </a:rPr>
              <a:t>AI交通参加者シミュレーション</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6" name="组合 15"/>
          <p:cNvGrpSpPr/>
          <p:nvPr/>
        </p:nvGrpSpPr>
        <p:grpSpPr>
          <a:xfrm>
            <a:off x="609600" y="1828800"/>
            <a:ext cx="10972800" cy="2082800"/>
            <a:chOff x="960" y="2880"/>
            <a:chExt cx="17280" cy="3280"/>
          </a:xfrm>
        </p:grpSpPr>
        <p:sp>
          <p:nvSpPr>
            <p:cNvPr id="4" name="任意多边形 3"/>
            <p:cNvSpPr/>
            <p:nvPr>
              <p:custDataLst>
                <p:tags r:id="rId3"/>
              </p:custDataLst>
            </p:nvPr>
          </p:nvSpPr>
          <p:spPr>
            <a:xfrm>
              <a:off x="960" y="2880"/>
              <a:ext cx="5600" cy="3280"/>
            </a:xfrm>
            <a:custGeom>
              <a:avLst/>
              <a:gdLst>
                <a:gd name="connisteX0" fmla="*/ 0 w 49388"/>
                <a:gd name="connsiteY0" fmla="*/ 203197 h 28927"/>
                <a:gd name="connisteX1" fmla="*/ 203197 w 49388"/>
                <a:gd name="connsiteY1" fmla="*/ 0 h 28927"/>
                <a:gd name="connisteX2" fmla="*/ 3352803 w 49388"/>
                <a:gd name="connsiteY2" fmla="*/ 0 h 28927"/>
                <a:gd name="connisteX3" fmla="*/ 3556001 w 49388"/>
                <a:gd name="connsiteY3" fmla="*/ 203197 h 28927"/>
                <a:gd name="connisteX4" fmla="*/ 3556001 w 49388"/>
                <a:gd name="connsiteY4" fmla="*/ 1879604 h 28927"/>
                <a:gd name="connisteX5" fmla="*/ 3352803 w 49388"/>
                <a:gd name="connsiteY5" fmla="*/ 2082802 h 28927"/>
                <a:gd name="connisteX6" fmla="*/ 203197 w 49388"/>
                <a:gd name="connsiteY6" fmla="*/ 2082802 h 28927"/>
                <a:gd name="connisteX7" fmla="*/ 0 w 49388"/>
                <a:gd name="connsiteY7" fmla="*/ 1879604 h 28927"/>
                <a:gd name="connisteX8" fmla="*/ 0 w 49388"/>
                <a:gd name="connsiteY8" fmla="*/ 203197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556001" h="2082802">
                  <a:moveTo>
                    <a:pt x="0" y="203198"/>
                  </a:moveTo>
                  <a:cubicBezTo>
                    <a:pt x="0" y="90974"/>
                    <a:pt x="90974" y="0"/>
                    <a:pt x="203198" y="0"/>
                  </a:cubicBezTo>
                  <a:lnTo>
                    <a:pt x="3352803" y="0"/>
                  </a:lnTo>
                  <a:cubicBezTo>
                    <a:pt x="3465027" y="0"/>
                    <a:pt x="3556001" y="90974"/>
                    <a:pt x="3556001" y="203198"/>
                  </a:cubicBezTo>
                  <a:lnTo>
                    <a:pt x="3556001" y="1879604"/>
                  </a:lnTo>
                  <a:cubicBezTo>
                    <a:pt x="3556001" y="1991828"/>
                    <a:pt x="3465027" y="2082802"/>
                    <a:pt x="3352803" y="2082802"/>
                  </a:cubicBezTo>
                  <a:lnTo>
                    <a:pt x="203198" y="2082802"/>
                  </a:lnTo>
                  <a:cubicBezTo>
                    <a:pt x="90974" y="2082802"/>
                    <a:pt x="0" y="1991828"/>
                    <a:pt x="0" y="1879604"/>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4"/>
              </p:custDataLst>
            </p:nvPr>
          </p:nvSpPr>
          <p:spPr>
            <a:xfrm>
              <a:off x="1440" y="3360"/>
              <a:ext cx="47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歩行者の行動をシミュレーションする</a:t>
              </a:r>
              <a:endParaRPr lang="zh-CN" altLang="en-US" sz="1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1440" y="4240"/>
              <a:ext cx="472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CarlaプラットフォームはAIアルゴリズムを通じて歩行者の歩行経路をシミュレーションし、シミュレーション中の歩行者行動が真実で信頼できることを確保する。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7" name="任意多边形 6"/>
            <p:cNvSpPr/>
            <p:nvPr>
              <p:custDataLst>
                <p:tags r:id="rId6"/>
              </p:custDataLst>
            </p:nvPr>
          </p:nvSpPr>
          <p:spPr>
            <a:xfrm>
              <a:off x="6800" y="2880"/>
              <a:ext cx="5600" cy="3280"/>
            </a:xfrm>
            <a:custGeom>
              <a:avLst/>
              <a:gdLst>
                <a:gd name="connisteX0" fmla="*/ 0 w 49388"/>
                <a:gd name="connsiteY0" fmla="*/ 203197 h 28927"/>
                <a:gd name="connisteX1" fmla="*/ 203197 w 49388"/>
                <a:gd name="connsiteY1" fmla="*/ 0 h 28927"/>
                <a:gd name="connisteX2" fmla="*/ 3352803 w 49388"/>
                <a:gd name="connsiteY2" fmla="*/ 0 h 28927"/>
                <a:gd name="connisteX3" fmla="*/ 3556001 w 49388"/>
                <a:gd name="connsiteY3" fmla="*/ 203197 h 28927"/>
                <a:gd name="connisteX4" fmla="*/ 3556001 w 49388"/>
                <a:gd name="connsiteY4" fmla="*/ 1879604 h 28927"/>
                <a:gd name="connisteX5" fmla="*/ 3352803 w 49388"/>
                <a:gd name="connsiteY5" fmla="*/ 2082802 h 28927"/>
                <a:gd name="connisteX6" fmla="*/ 203197 w 49388"/>
                <a:gd name="connsiteY6" fmla="*/ 2082802 h 28927"/>
                <a:gd name="connisteX7" fmla="*/ 0 w 49388"/>
                <a:gd name="connsiteY7" fmla="*/ 1879604 h 28927"/>
                <a:gd name="connisteX8" fmla="*/ 0 w 49388"/>
                <a:gd name="connsiteY8" fmla="*/ 203197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556001" h="2082802">
                  <a:moveTo>
                    <a:pt x="0" y="203198"/>
                  </a:moveTo>
                  <a:cubicBezTo>
                    <a:pt x="0" y="90974"/>
                    <a:pt x="90974" y="0"/>
                    <a:pt x="203198" y="0"/>
                  </a:cubicBezTo>
                  <a:lnTo>
                    <a:pt x="3352803" y="0"/>
                  </a:lnTo>
                  <a:cubicBezTo>
                    <a:pt x="3465027" y="0"/>
                    <a:pt x="3556001" y="90974"/>
                    <a:pt x="3556001" y="203198"/>
                  </a:cubicBezTo>
                  <a:lnTo>
                    <a:pt x="3556001" y="1879604"/>
                  </a:lnTo>
                  <a:cubicBezTo>
                    <a:pt x="3556001" y="1991828"/>
                    <a:pt x="3465027" y="2082802"/>
                    <a:pt x="3352803" y="2082802"/>
                  </a:cubicBezTo>
                  <a:lnTo>
                    <a:pt x="203198" y="2082802"/>
                  </a:lnTo>
                  <a:cubicBezTo>
                    <a:pt x="90974" y="2082802"/>
                    <a:pt x="0" y="1991828"/>
                    <a:pt x="0" y="1879604"/>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7"/>
              </p:custDataLst>
            </p:nvPr>
          </p:nvSpPr>
          <p:spPr>
            <a:xfrm>
              <a:off x="7280" y="3360"/>
              <a:ext cx="47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シミュレーション交通信号相互作用</a:t>
              </a:r>
              <a:endParaRPr lang="zh-CN" altLang="en-US" sz="1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7280" y="4240"/>
              <a:ext cx="472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プラットフォームには信号機の変化をシミュレーションするアルゴリズムが内蔵され、自動運転車両の信号に対する応答と処理能力をテストする。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10" name="任意多边形 9"/>
            <p:cNvSpPr/>
            <p:nvPr>
              <p:custDataLst>
                <p:tags r:id="rId9"/>
              </p:custDataLst>
            </p:nvPr>
          </p:nvSpPr>
          <p:spPr>
            <a:xfrm>
              <a:off x="12640" y="2880"/>
              <a:ext cx="5600" cy="3280"/>
            </a:xfrm>
            <a:custGeom>
              <a:avLst/>
              <a:gdLst>
                <a:gd name="connisteX0" fmla="*/ 0 w 49388"/>
                <a:gd name="connsiteY0" fmla="*/ 203197 h 28927"/>
                <a:gd name="connisteX1" fmla="*/ 203197 w 49388"/>
                <a:gd name="connsiteY1" fmla="*/ 0 h 28927"/>
                <a:gd name="connisteX2" fmla="*/ 3352803 w 49388"/>
                <a:gd name="connsiteY2" fmla="*/ 0 h 28927"/>
                <a:gd name="connisteX3" fmla="*/ 3556001 w 49388"/>
                <a:gd name="connsiteY3" fmla="*/ 203197 h 28927"/>
                <a:gd name="connisteX4" fmla="*/ 3556001 w 49388"/>
                <a:gd name="connsiteY4" fmla="*/ 1879604 h 28927"/>
                <a:gd name="connisteX5" fmla="*/ 3352803 w 49388"/>
                <a:gd name="connsiteY5" fmla="*/ 2082802 h 28927"/>
                <a:gd name="connisteX6" fmla="*/ 203197 w 49388"/>
                <a:gd name="connsiteY6" fmla="*/ 2082802 h 28927"/>
                <a:gd name="connisteX7" fmla="*/ 0 w 49388"/>
                <a:gd name="connsiteY7" fmla="*/ 1879604 h 28927"/>
                <a:gd name="connisteX8" fmla="*/ 0 w 49388"/>
                <a:gd name="connsiteY8" fmla="*/ 203197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556001" h="2082802">
                  <a:moveTo>
                    <a:pt x="0" y="203198"/>
                  </a:moveTo>
                  <a:cubicBezTo>
                    <a:pt x="0" y="90974"/>
                    <a:pt x="90974" y="0"/>
                    <a:pt x="203198" y="0"/>
                  </a:cubicBezTo>
                  <a:lnTo>
                    <a:pt x="3352803" y="0"/>
                  </a:lnTo>
                  <a:cubicBezTo>
                    <a:pt x="3465027" y="0"/>
                    <a:pt x="3556001" y="90974"/>
                    <a:pt x="3556001" y="203198"/>
                  </a:cubicBezTo>
                  <a:lnTo>
                    <a:pt x="3556001" y="1879604"/>
                  </a:lnTo>
                  <a:cubicBezTo>
                    <a:pt x="3556001" y="1991828"/>
                    <a:pt x="3465027" y="2082802"/>
                    <a:pt x="3352803" y="2082802"/>
                  </a:cubicBezTo>
                  <a:lnTo>
                    <a:pt x="203198" y="2082802"/>
                  </a:lnTo>
                  <a:cubicBezTo>
                    <a:pt x="90974" y="2082802"/>
                    <a:pt x="0" y="1991828"/>
                    <a:pt x="0" y="1879604"/>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0"/>
              </p:custDataLst>
            </p:nvPr>
          </p:nvSpPr>
          <p:spPr>
            <a:xfrm>
              <a:off x="13120" y="3360"/>
              <a:ext cx="47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シミュレーション緊急車両対応</a:t>
              </a:r>
              <a:endParaRPr lang="zh-CN" altLang="en-US" sz="1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1"/>
              </p:custDataLst>
            </p:nvPr>
          </p:nvSpPr>
          <p:spPr>
            <a:xfrm>
              <a:off x="13120" y="4240"/>
              <a:ext cx="472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Carlaは救急車や消防車などの緊急車両の走行をシミュレーションし、自動運転システムによる緊急事態への処理を評価することができる。</a:t>
              </a:r>
              <a:endParaRPr lang="zh-CN" altLang="en-US" sz="1200">
                <a:solidFill>
                  <a:schemeClr val="tx1"/>
                </a:solidFill>
                <a:latin typeface="Microsoft YaHei UI" panose="020B0503020204020204" charset="-122"/>
                <a:ea typeface="Microsoft YaHei UI" panose="020B0503020204020204" charset="-122"/>
              </a:endParaRPr>
            </a:p>
          </p:txBody>
        </p:sp>
      </p:grpSp>
      <p:pic>
        <p:nvPicPr>
          <p:cNvPr id="13" name="图片 12" descr="C:/Users/chang/AppData/Roaming/Kingsoft/office6/wppai/generateppt/194ea0bb-3f50-4e09-a852-d7e5359ecceb.jpg194ea0bb-3f50-4e09-a852-d7e5359ecceb"/>
          <p:cNvPicPr preferRelativeResize="0">
            <a:picLocks noChangeAspect="1"/>
          </p:cNvPicPr>
          <p:nvPr>
            <p:custDataLst>
              <p:tags r:id="rId12"/>
            </p:custDataLst>
          </p:nvPr>
        </p:nvPicPr>
        <p:blipFill>
          <a:blip r:embed="rId13"/>
          <a:srcRect t="969" b="969"/>
          <a:stretch>
            <a:fillRect/>
          </a:stretch>
        </p:blipFill>
        <p:spPr>
          <a:xfrm>
            <a:off x="609603" y="4063996"/>
            <a:ext cx="10972800" cy="2184400"/>
          </a:xfrm>
          <a:custGeom>
            <a:avLst/>
            <a:gdLst>
              <a:gd name="connisteX0" fmla="*/ 0 w 152400"/>
              <a:gd name="connsiteY0" fmla="*/ 203197 h 30338"/>
              <a:gd name="connisteX1" fmla="*/ 203197 w 152400"/>
              <a:gd name="connsiteY1" fmla="*/ 0 h 30338"/>
              <a:gd name="connisteX2" fmla="*/ 10769602 w 152400"/>
              <a:gd name="connsiteY2" fmla="*/ 0 h 30338"/>
              <a:gd name="connisteX3" fmla="*/ 10972800 w 152400"/>
              <a:gd name="connsiteY3" fmla="*/ 203197 h 30338"/>
              <a:gd name="connisteX4" fmla="*/ 10972800 w 152400"/>
              <a:gd name="connsiteY4" fmla="*/ 1981203 h 30338"/>
              <a:gd name="connisteX5" fmla="*/ 10769602 w 152400"/>
              <a:gd name="connsiteY5" fmla="*/ 2184401 h 30338"/>
              <a:gd name="connisteX6" fmla="*/ 203197 w 152400"/>
              <a:gd name="connsiteY6" fmla="*/ 2184401 h 30338"/>
              <a:gd name="connisteX7" fmla="*/ 0 w 152400"/>
              <a:gd name="connsiteY7" fmla="*/ 1981203 h 30338"/>
              <a:gd name="connisteX8" fmla="*/ 0 w 152400"/>
              <a:gd name="connsiteY8" fmla="*/ 203197 h 3033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184401">
                <a:moveTo>
                  <a:pt x="0" y="203198"/>
                </a:moveTo>
                <a:cubicBezTo>
                  <a:pt x="0" y="90974"/>
                  <a:pt x="90974" y="0"/>
                  <a:pt x="203198" y="0"/>
                </a:cubicBezTo>
                <a:lnTo>
                  <a:pt x="10769602" y="0"/>
                </a:lnTo>
                <a:cubicBezTo>
                  <a:pt x="10881826" y="0"/>
                  <a:pt x="10972800" y="90974"/>
                  <a:pt x="10972800" y="203198"/>
                </a:cubicBezTo>
                <a:lnTo>
                  <a:pt x="10972800" y="1981203"/>
                </a:lnTo>
                <a:cubicBezTo>
                  <a:pt x="10972800" y="2093427"/>
                  <a:pt x="10881826" y="2184401"/>
                  <a:pt x="10769602" y="2184401"/>
                </a:cubicBezTo>
                <a:lnTo>
                  <a:pt x="203198" y="2184401"/>
                </a:lnTo>
                <a:cubicBezTo>
                  <a:pt x="90974" y="2184401"/>
                  <a:pt x="0" y="2093427"/>
                  <a:pt x="0" y="1981203"/>
                </a:cubicBezTo>
                <a:lnTo>
                  <a:pt x="0" y="203198"/>
                </a:lnTo>
                <a:close/>
              </a:path>
            </a:pathLst>
          </a:custGeom>
          <a:blipFill rotWithShape="1">
            <a:blip r:embed="rId1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自動運転インターフェースとAPI</a:t>
            </a:r>
            <a:endParaRPr lang="en-US" altLang="zh-CN"/>
          </a:p>
        </p:txBody>
      </p:sp>
      <p:sp>
        <p:nvSpPr>
          <p:cNvPr id="3" name="文本占位符 2"/>
          <p:cNvSpPr>
            <a:spLocks noGrp="1"/>
          </p:cNvSpPr>
          <p:nvPr>
            <p:ph type="body" idx="14"/>
            <p:custDataLst>
              <p:tags r:id="rId2"/>
            </p:custDataLst>
          </p:nvPr>
        </p:nvSpPr>
        <p:spPr/>
        <p:txBody>
          <a:bodyPr/>
          <a:p>
            <a:r>
              <a:rPr lang="en-US" altLang="en-US"/>
              <a:t>06</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副标题 17"/>
          <p:cNvSpPr>
            <a:spLocks noGrp="1"/>
          </p:cNvSpPr>
          <p:nvPr>
            <p:ph type="subTitle" idx="13"/>
            <p:custDataLst>
              <p:tags r:id="rId1"/>
            </p:custDataLst>
          </p:nvPr>
        </p:nvSpPr>
        <p:spPr/>
        <p:txBody>
          <a:bodyPr/>
          <a:p>
            <a:r>
              <a:rPr lang="zh-CN" altLang="en-US"/>
              <a:t>コンテンツ</a:t>
            </a:r>
            <a:endParaRPr lang="zh-CN" altLang="en-US"/>
          </a:p>
        </p:txBody>
      </p:sp>
      <p:sp>
        <p:nvSpPr>
          <p:cNvPr id="19" name="标题 18"/>
          <p:cNvSpPr>
            <a:spLocks noGrp="1"/>
          </p:cNvSpPr>
          <p:nvPr>
            <p:ph type="ctrTitle" idx="14"/>
            <p:custDataLst>
              <p:tags r:id="rId2"/>
            </p:custDataLst>
          </p:nvPr>
        </p:nvSpPr>
        <p:spPr/>
        <p:txBody>
          <a:bodyPr/>
          <a:p>
            <a:r>
              <a:rPr lang="zh-CN" altLang="en-US"/>
              <a:t>ディレクトリ</a:t>
            </a:r>
            <a:endParaRPr lang="zh-CN" altLang="en-US"/>
          </a:p>
        </p:txBody>
      </p:sp>
      <p:grpSp>
        <p:nvGrpSpPr>
          <p:cNvPr id="20" name="组合 19"/>
          <p:cNvGrpSpPr/>
          <p:nvPr/>
        </p:nvGrpSpPr>
        <p:grpSpPr>
          <a:xfrm>
            <a:off x="4117975" y="1385570"/>
            <a:ext cx="7458075" cy="4024630"/>
            <a:chOff x="6485" y="2182"/>
            <a:chExt cx="11745" cy="6338"/>
          </a:xfrm>
        </p:grpSpPr>
        <p:sp>
          <p:nvSpPr>
            <p:cNvPr id="2" name="文本框 1"/>
            <p:cNvSpPr txBox="1"/>
            <p:nvPr>
              <p:custDataLst>
                <p:tags r:id="rId3"/>
              </p:custDataLst>
            </p:nvPr>
          </p:nvSpPr>
          <p:spPr>
            <a:xfrm>
              <a:off x="6485" y="21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01</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3" name="矩形 2"/>
            <p:cNvSpPr/>
            <p:nvPr>
              <p:custDataLst>
                <p:tags r:id="rId4"/>
              </p:custDataLst>
            </p:nvPr>
          </p:nvSpPr>
          <p:spPr>
            <a:xfrm>
              <a:off x="8440" y="22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5"/>
              </p:custDataLst>
            </p:nvPr>
          </p:nvSpPr>
          <p:spPr>
            <a:xfrm>
              <a:off x="8860" y="2280"/>
              <a:ext cx="3070" cy="1440"/>
            </a:xfrm>
            <a:prstGeom prst="rect">
              <a:avLst/>
            </a:prstGeom>
            <a:noFill/>
          </p:spPr>
          <p:txBody>
            <a:bodyPr wrap="square" lIns="0" tIns="0" rIns="0" bIns="0" rtlCol="0" anchor="ctr">
              <a:noAutofit/>
            </a:bodyPr>
            <a:p>
              <a:pPr algn="l">
                <a:lnSpc>
                  <a:spcPct val="111000"/>
                </a:lnSpc>
              </a:pPr>
              <a:r>
                <a:rPr lang="en-US" altLang="en-US" sz="2400">
                  <a:solidFill>
                    <a:schemeClr val="tx1"/>
                  </a:solidFill>
                  <a:latin typeface="Microsoft YaHei UI" panose="020B0503020204020204" charset="-122"/>
                  <a:ea typeface="Microsoft YaHei UI" panose="020B0503020204020204" charset="-122"/>
                </a:rPr>
                <a:t>Carlaプラットフォームの概要</a:t>
              </a:r>
              <a:endParaRPr lang="zh-CN" altLang="en-US" sz="2400">
                <a:solidFill>
                  <a:schemeClr val="tx1"/>
                </a:solidFill>
                <a:latin typeface="Microsoft YaHei UI" panose="020B0503020204020204" charset="-122"/>
                <a:ea typeface="Microsoft YaHei UI" panose="020B0503020204020204" charset="-122"/>
              </a:endParaRPr>
            </a:p>
          </p:txBody>
        </p:sp>
        <p:sp>
          <p:nvSpPr>
            <p:cNvPr id="5" name="文本框 4"/>
            <p:cNvSpPr txBox="1"/>
            <p:nvPr>
              <p:custDataLst>
                <p:tags r:id="rId6"/>
              </p:custDataLst>
            </p:nvPr>
          </p:nvSpPr>
          <p:spPr>
            <a:xfrm>
              <a:off x="12785" y="21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02</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6" name="矩形 5"/>
            <p:cNvSpPr/>
            <p:nvPr>
              <p:custDataLst>
                <p:tags r:id="rId7"/>
              </p:custDataLst>
            </p:nvPr>
          </p:nvSpPr>
          <p:spPr>
            <a:xfrm>
              <a:off x="14740" y="2280"/>
              <a:ext cx="21"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8"/>
              </p:custDataLst>
            </p:nvPr>
          </p:nvSpPr>
          <p:spPr>
            <a:xfrm>
              <a:off x="15160" y="22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シミュレーション環境のカスタマイズ</a:t>
              </a:r>
              <a:endParaRPr lang="zh-CN"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9"/>
              </p:custDataLst>
            </p:nvPr>
          </p:nvSpPr>
          <p:spPr>
            <a:xfrm>
              <a:off x="6485" y="45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03</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9" name="矩形 8"/>
            <p:cNvSpPr/>
            <p:nvPr>
              <p:custDataLst>
                <p:tags r:id="rId10"/>
              </p:custDataLst>
            </p:nvPr>
          </p:nvSpPr>
          <p:spPr>
            <a:xfrm>
              <a:off x="8440" y="46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11"/>
              </p:custDataLst>
            </p:nvPr>
          </p:nvSpPr>
          <p:spPr>
            <a:xfrm>
              <a:off x="8860" y="46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センサーシミュレーション機能</a:t>
              </a:r>
              <a:endParaRPr lang="zh-CN" altLang="en-US" sz="2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2"/>
              </p:custDataLst>
            </p:nvPr>
          </p:nvSpPr>
          <p:spPr>
            <a:xfrm>
              <a:off x="12785" y="45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04</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2" name="矩形 11"/>
            <p:cNvSpPr/>
            <p:nvPr>
              <p:custDataLst>
                <p:tags r:id="rId13"/>
              </p:custDataLst>
            </p:nvPr>
          </p:nvSpPr>
          <p:spPr>
            <a:xfrm>
              <a:off x="14740" y="4680"/>
              <a:ext cx="21"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custDataLst>
                <p:tags r:id="rId14"/>
              </p:custDataLst>
            </p:nvPr>
          </p:nvSpPr>
          <p:spPr>
            <a:xfrm>
              <a:off x="15160" y="46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リアルフィジカルエンジン</a:t>
              </a:r>
              <a:endParaRPr lang="zh-CN" altLang="en-US" sz="24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5"/>
              </p:custDataLst>
            </p:nvPr>
          </p:nvSpPr>
          <p:spPr>
            <a:xfrm>
              <a:off x="6485" y="69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05</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5" name="矩形 14"/>
            <p:cNvSpPr/>
            <p:nvPr>
              <p:custDataLst>
                <p:tags r:id="rId16"/>
              </p:custDataLst>
            </p:nvPr>
          </p:nvSpPr>
          <p:spPr>
            <a:xfrm>
              <a:off x="8440" y="70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17"/>
              </p:custDataLst>
            </p:nvPr>
          </p:nvSpPr>
          <p:spPr>
            <a:xfrm>
              <a:off x="8860" y="70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マルチ車両と交通シミュレーション</a:t>
              </a:r>
              <a:endParaRPr lang="zh-CN" altLang="en-US" sz="2400">
                <a:solidFill>
                  <a:schemeClr val="tx1"/>
                </a:solidFill>
                <a:latin typeface="Microsoft YaHei UI" panose="020B0503020204020204" charset="-122"/>
                <a:ea typeface="Microsoft YaHei UI" panose="020B0503020204020204"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2298701" y="609603"/>
            <a:ext cx="9283702" cy="761997"/>
          </a:xfrm>
          <a:noFill/>
        </p:spPr>
        <p:txBody>
          <a:bodyPr lIns="0" tIns="0" rIns="0" bIns="0" anchor="t">
            <a:noAutofit/>
          </a:bodyPr>
          <a:p>
            <a:pPr algn="r">
              <a:lnSpc>
                <a:spcPct val="114000"/>
              </a:lnSpc>
            </a:pPr>
            <a:r>
              <a:rPr lang="zh-CN" altLang="en-US" sz="4400">
                <a:solidFill>
                  <a:schemeClr val="tx1"/>
                </a:solidFill>
                <a:latin typeface="Microsoft YaHei UI" panose="020B0503020204020204" charset="-122"/>
                <a:ea typeface="Microsoft YaHei UI" panose="020B0503020204020204" charset="-122"/>
              </a:rPr>
              <a:t>開発言語サポート</a:t>
            </a:r>
            <a:endParaRPr lang="zh-CN" altLang="en-US" sz="4400">
              <a:solidFill>
                <a:schemeClr val="tx1"/>
              </a:solidFill>
              <a:latin typeface="Microsoft YaHei UI" panose="020B0503020204020204" charset="-122"/>
              <a:ea typeface="Microsoft YaHei UI" panose="020B0503020204020204" charset="-122"/>
            </a:endParaRPr>
          </a:p>
        </p:txBody>
      </p:sp>
      <p:pic>
        <p:nvPicPr>
          <p:cNvPr id="3" name="图片 2"/>
          <p:cNvPicPr/>
          <p:nvPr>
            <p:custDataLst>
              <p:tags r:id="rId2"/>
            </p:custDataLst>
          </p:nvPr>
        </p:nvPicPr>
        <p:blipFill>
          <a:blip r:embed="rId3"/>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grpSp>
        <p:nvGrpSpPr>
          <p:cNvPr id="28" name="组合 27"/>
          <p:cNvGrpSpPr/>
          <p:nvPr/>
        </p:nvGrpSpPr>
        <p:grpSpPr>
          <a:xfrm>
            <a:off x="609600" y="1828800"/>
            <a:ext cx="10972800" cy="4419600"/>
            <a:chOff x="960" y="2880"/>
            <a:chExt cx="17280" cy="6960"/>
          </a:xfrm>
        </p:grpSpPr>
        <p:sp>
          <p:nvSpPr>
            <p:cNvPr id="4" name="任意多边形 3"/>
            <p:cNvSpPr/>
            <p:nvPr>
              <p:custDataLst>
                <p:tags r:id="rId4"/>
              </p:custDataLst>
            </p:nvPr>
          </p:nvSpPr>
          <p:spPr>
            <a:xfrm>
              <a:off x="960" y="2880"/>
              <a:ext cx="6000" cy="3240"/>
            </a:xfrm>
            <a:custGeom>
              <a:avLst/>
              <a:gdLst>
                <a:gd name="connisteX0" fmla="*/ 0 w 52916"/>
                <a:gd name="connsiteY0" fmla="*/ 203197 h 28575"/>
                <a:gd name="connisteX1" fmla="*/ 203197 w 52916"/>
                <a:gd name="connsiteY1" fmla="*/ 0 h 28575"/>
                <a:gd name="connisteX2" fmla="*/ 3810003 w 52916"/>
                <a:gd name="connsiteY2" fmla="*/ 0 h 28575"/>
                <a:gd name="connisteX3" fmla="*/ 3810003 w 52916"/>
                <a:gd name="connsiteY3" fmla="*/ 2057400 h 28575"/>
                <a:gd name="connisteX4" fmla="*/ 203197 w 52916"/>
                <a:gd name="connsiteY4" fmla="*/ 2057400 h 28575"/>
                <a:gd name="connisteX5" fmla="*/ 0 w 52916"/>
                <a:gd name="connsiteY5" fmla="*/ 1854202 h 28575"/>
                <a:gd name="connisteX6" fmla="*/ 0 w 52916"/>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3" h="2057400">
                  <a:moveTo>
                    <a:pt x="0" y="203198"/>
                  </a:moveTo>
                  <a:cubicBezTo>
                    <a:pt x="0" y="90974"/>
                    <a:pt x="90974" y="0"/>
                    <a:pt x="203198" y="0"/>
                  </a:cubicBezTo>
                  <a:lnTo>
                    <a:pt x="3810003" y="0"/>
                  </a:lnTo>
                  <a:lnTo>
                    <a:pt x="3810003" y="2057400"/>
                  </a:ln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5"/>
              </p:custDataLst>
            </p:nvPr>
          </p:nvSpPr>
          <p:spPr>
            <a:xfrm>
              <a:off x="1440" y="3380"/>
              <a:ext cx="51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C++インターフェースをサポート</a:t>
              </a:r>
              <a:endParaRPr lang="zh-CN" altLang="en-US" sz="1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6"/>
              </p:custDataLst>
            </p:nvPr>
          </p:nvSpPr>
          <p:spPr>
            <a:xfrm>
              <a:off x="1440" y="4180"/>
              <a:ext cx="512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CarlaプラットフォームはC++インターフェースを提供し、開発者が高性能言語を利用して自動運転アルゴリズムの統合とテストを容易に行う。</a:t>
              </a:r>
              <a:endParaRPr lang="zh-CN" altLang="en-US" sz="1200">
                <a:solidFill>
                  <a:schemeClr val="tx1"/>
                </a:solidFill>
                <a:latin typeface="Microsoft YaHei UI" panose="020B0503020204020204" charset="-122"/>
                <a:ea typeface="Microsoft YaHei UI" panose="020B0503020204020204" charset="-122"/>
              </a:endParaRPr>
            </a:p>
          </p:txBody>
        </p:sp>
        <p:pic>
          <p:nvPicPr>
            <p:cNvPr id="7" name="图片 6" descr="C:/Users/chang/AppData/Roaming/Kingsoft/office6/wppai/generateppt/113aeb17f28b329d0950abc37030cb71.png113aeb17f28b329d0950abc37030cb71"/>
            <p:cNvPicPr preferRelativeResize="0">
              <a:picLocks noChangeAspect="1"/>
            </p:cNvPicPr>
            <p:nvPr>
              <p:custDataLst>
                <p:tags r:id="rId7"/>
              </p:custDataLst>
            </p:nvPr>
          </p:nvPicPr>
          <p:blipFill>
            <a:blip r:embed="rId8"/>
            <a:srcRect l="15033" r="15033"/>
            <a:stretch>
              <a:fillRect/>
            </a:stretch>
          </p:blipFill>
          <p:spPr>
            <a:xfrm>
              <a:off x="6960" y="2880"/>
              <a:ext cx="2400" cy="3240"/>
            </a:xfrm>
            <a:prstGeom prst="rect">
              <a:avLst/>
            </a:pr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0" name="任意多边形 9"/>
            <p:cNvSpPr/>
            <p:nvPr>
              <p:custDataLst>
                <p:tags r:id="rId10"/>
              </p:custDataLst>
            </p:nvPr>
          </p:nvSpPr>
          <p:spPr>
            <a:xfrm>
              <a:off x="960" y="6600"/>
              <a:ext cx="6000" cy="3240"/>
            </a:xfrm>
            <a:custGeom>
              <a:avLst/>
              <a:gdLst>
                <a:gd name="connisteX0" fmla="*/ 0 w 52916"/>
                <a:gd name="connsiteY0" fmla="*/ 203197 h 28575"/>
                <a:gd name="connisteX1" fmla="*/ 203197 w 52916"/>
                <a:gd name="connsiteY1" fmla="*/ 0 h 28575"/>
                <a:gd name="connisteX2" fmla="*/ 3810003 w 52916"/>
                <a:gd name="connsiteY2" fmla="*/ 0 h 28575"/>
                <a:gd name="connisteX3" fmla="*/ 3810003 w 52916"/>
                <a:gd name="connsiteY3" fmla="*/ 2057400 h 28575"/>
                <a:gd name="connisteX4" fmla="*/ 203197 w 52916"/>
                <a:gd name="connsiteY4" fmla="*/ 2057400 h 28575"/>
                <a:gd name="connisteX5" fmla="*/ 0 w 52916"/>
                <a:gd name="connsiteY5" fmla="*/ 1854202 h 28575"/>
                <a:gd name="connisteX6" fmla="*/ 0 w 52916"/>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3" h="2057400">
                  <a:moveTo>
                    <a:pt x="0" y="203198"/>
                  </a:moveTo>
                  <a:cubicBezTo>
                    <a:pt x="0" y="90974"/>
                    <a:pt x="90974" y="0"/>
                    <a:pt x="203198" y="0"/>
                  </a:cubicBezTo>
                  <a:lnTo>
                    <a:pt x="3810003" y="0"/>
                  </a:lnTo>
                  <a:lnTo>
                    <a:pt x="3810003" y="2057400"/>
                  </a:ln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descr="C:/Users/chang/AppData/Roaming/Kingsoft/office6/wppai/generateppt/1d9250b86235ace54b317bce92eebd77.jpg1d9250b86235ace54b317bce92eebd77"/>
            <p:cNvPicPr preferRelativeResize="0">
              <a:picLocks noChangeAspect="1"/>
            </p:cNvPicPr>
            <p:nvPr>
              <p:custDataLst>
                <p:tags r:id="rId11"/>
              </p:custDataLst>
            </p:nvPr>
          </p:nvPicPr>
          <p:blipFill>
            <a:blip r:embed="rId12"/>
            <a:srcRect l="16754" r="16754"/>
            <a:stretch>
              <a:fillRect/>
            </a:stretch>
          </p:blipFill>
          <p:spPr>
            <a:xfrm>
              <a:off x="6960" y="6600"/>
              <a:ext cx="2400" cy="3240"/>
            </a:xfrm>
            <a:prstGeom prst="rect">
              <a:avLst/>
            </a:pr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6" name="任意多边形 15"/>
            <p:cNvSpPr/>
            <p:nvPr>
              <p:custDataLst>
                <p:tags r:id="rId13"/>
              </p:custDataLst>
            </p:nvPr>
          </p:nvSpPr>
          <p:spPr>
            <a:xfrm>
              <a:off x="9840" y="2880"/>
              <a:ext cx="6001" cy="3240"/>
            </a:xfrm>
            <a:custGeom>
              <a:avLst/>
              <a:gdLst>
                <a:gd name="connisteX0" fmla="*/ 0 w 52916"/>
                <a:gd name="connsiteY0" fmla="*/ 203197 h 28575"/>
                <a:gd name="connisteX1" fmla="*/ 203197 w 52916"/>
                <a:gd name="connsiteY1" fmla="*/ 0 h 28575"/>
                <a:gd name="connisteX2" fmla="*/ 3810003 w 52916"/>
                <a:gd name="connsiteY2" fmla="*/ 0 h 28575"/>
                <a:gd name="connisteX3" fmla="*/ 3810003 w 52916"/>
                <a:gd name="connsiteY3" fmla="*/ 2057400 h 28575"/>
                <a:gd name="connisteX4" fmla="*/ 203197 w 52916"/>
                <a:gd name="connsiteY4" fmla="*/ 2057400 h 28575"/>
                <a:gd name="connisteX5" fmla="*/ 0 w 52916"/>
                <a:gd name="connsiteY5" fmla="*/ 1854202 h 28575"/>
                <a:gd name="connisteX6" fmla="*/ 0 w 52916"/>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3" h="2057400">
                  <a:moveTo>
                    <a:pt x="0" y="203198"/>
                  </a:moveTo>
                  <a:cubicBezTo>
                    <a:pt x="0" y="90974"/>
                    <a:pt x="90974" y="0"/>
                    <a:pt x="203198" y="0"/>
                  </a:cubicBezTo>
                  <a:lnTo>
                    <a:pt x="3810003" y="0"/>
                  </a:lnTo>
                  <a:lnTo>
                    <a:pt x="3810003" y="2057400"/>
                  </a:ln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4"/>
              </p:custDataLst>
            </p:nvPr>
          </p:nvSpPr>
          <p:spPr>
            <a:xfrm>
              <a:off x="1440" y="7100"/>
              <a:ext cx="5160" cy="640"/>
            </a:xfrm>
            <a:prstGeom prst="rect">
              <a:avLst/>
            </a:prstGeom>
            <a:noFill/>
          </p:spPr>
          <p:txBody>
            <a:bodyPr wrap="square" lIns="0" tIns="0" rIns="0" bIns="0" rtlCol="0" anchor="t">
              <a:noAutofit/>
            </a:bodyPr>
            <a:p>
              <a:pPr algn="l">
                <a:lnSpc>
                  <a:spcPct val="111000"/>
                </a:lnSpc>
              </a:pPr>
              <a:r>
                <a:rPr lang="en-US" altLang="en-US" sz="1400">
                  <a:solidFill>
                    <a:schemeClr val="tx1"/>
                  </a:solidFill>
                  <a:latin typeface="Microsoft YaHei UI" panose="020B0503020204020204" charset="-122"/>
                  <a:ea typeface="Microsoft YaHei UI" panose="020B0503020204020204" charset="-122"/>
                </a:rPr>
                <a:t>ROS互換性</a:t>
              </a:r>
              <a:endParaRPr lang="zh-CN" altLang="en-US" sz="1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5"/>
              </p:custDataLst>
            </p:nvPr>
          </p:nvSpPr>
          <p:spPr>
            <a:xfrm>
              <a:off x="1440" y="7900"/>
              <a:ext cx="512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CarlaはROSインターフェースをサポートしており、既存のロボットオペレーティングシステムとの統合を容易にし、自動運転システムの機能を拡張します。</a:t>
              </a:r>
              <a:endParaRPr lang="zh-CN" altLang="en-US" sz="1200">
                <a:solidFill>
                  <a:schemeClr val="tx1"/>
                </a:solidFill>
                <a:latin typeface="Microsoft YaHei UI" panose="020B0503020204020204" charset="-122"/>
                <a:ea typeface="Microsoft YaHei UI" panose="020B0503020204020204" charset="-122"/>
              </a:endParaRPr>
            </a:p>
          </p:txBody>
        </p:sp>
        <p:pic>
          <p:nvPicPr>
            <p:cNvPr id="19" name="图片 18" descr="C:/Users/chang/AppData/Roaming/Kingsoft/office6/wppai/generateppt/5afc08350efd8649bee88f62fe080b37.jpg5afc08350efd8649bee88f62fe080b37"/>
            <p:cNvPicPr preferRelativeResize="0">
              <a:picLocks noChangeAspect="1"/>
            </p:cNvPicPr>
            <p:nvPr>
              <p:custDataLst>
                <p:tags r:id="rId16"/>
              </p:custDataLst>
            </p:nvPr>
          </p:nvPicPr>
          <p:blipFill>
            <a:blip r:embed="rId17"/>
            <a:srcRect t="5013" b="5013"/>
            <a:stretch>
              <a:fillRect/>
            </a:stretch>
          </p:blipFill>
          <p:spPr>
            <a:xfrm>
              <a:off x="15840" y="2880"/>
              <a:ext cx="2400" cy="3240"/>
            </a:xfrm>
            <a:prstGeom prst="rect">
              <a:avLst/>
            </a:pr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2" name="任意多边形 21"/>
            <p:cNvSpPr/>
            <p:nvPr>
              <p:custDataLst>
                <p:tags r:id="rId18"/>
              </p:custDataLst>
            </p:nvPr>
          </p:nvSpPr>
          <p:spPr>
            <a:xfrm>
              <a:off x="9840" y="6600"/>
              <a:ext cx="6001" cy="3240"/>
            </a:xfrm>
            <a:custGeom>
              <a:avLst/>
              <a:gdLst>
                <a:gd name="connisteX0" fmla="*/ 0 w 52916"/>
                <a:gd name="connsiteY0" fmla="*/ 203197 h 28575"/>
                <a:gd name="connisteX1" fmla="*/ 203197 w 52916"/>
                <a:gd name="connsiteY1" fmla="*/ 0 h 28575"/>
                <a:gd name="connisteX2" fmla="*/ 3810003 w 52916"/>
                <a:gd name="connsiteY2" fmla="*/ 0 h 28575"/>
                <a:gd name="connisteX3" fmla="*/ 3810003 w 52916"/>
                <a:gd name="connsiteY3" fmla="*/ 2057400 h 28575"/>
                <a:gd name="connisteX4" fmla="*/ 203197 w 52916"/>
                <a:gd name="connsiteY4" fmla="*/ 2057400 h 28575"/>
                <a:gd name="connisteX5" fmla="*/ 0 w 52916"/>
                <a:gd name="connsiteY5" fmla="*/ 1854202 h 28575"/>
                <a:gd name="connisteX6" fmla="*/ 0 w 52916"/>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3" h="2057400">
                  <a:moveTo>
                    <a:pt x="0" y="203198"/>
                  </a:moveTo>
                  <a:cubicBezTo>
                    <a:pt x="0" y="90974"/>
                    <a:pt x="90974" y="0"/>
                    <a:pt x="203198" y="0"/>
                  </a:cubicBezTo>
                  <a:lnTo>
                    <a:pt x="3810003" y="0"/>
                  </a:lnTo>
                  <a:lnTo>
                    <a:pt x="3810003" y="2057400"/>
                  </a:ln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5" name="图片 24" descr="C:/Users/chang/AppData/Roaming/Kingsoft/office6/wppai/generateppt/4e843ed02470a7b7efaa0a55bc826193.jpg4e843ed02470a7b7efaa0a55bc826193"/>
            <p:cNvPicPr preferRelativeResize="0">
              <a:picLocks noChangeAspect="1"/>
            </p:cNvPicPr>
            <p:nvPr>
              <p:custDataLst>
                <p:tags r:id="rId19"/>
              </p:custDataLst>
            </p:nvPr>
          </p:nvPicPr>
          <p:blipFill>
            <a:blip r:embed="rId20"/>
            <a:srcRect l="12963" r="12963"/>
            <a:stretch>
              <a:fillRect/>
            </a:stretch>
          </p:blipFill>
          <p:spPr>
            <a:xfrm>
              <a:off x="15840" y="6600"/>
              <a:ext cx="2400" cy="3240"/>
            </a:xfrm>
            <a:prstGeom prst="rect">
              <a:avLst/>
            </a:pr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7" name="文本框 16"/>
            <p:cNvSpPr txBox="1"/>
            <p:nvPr>
              <p:custDataLst>
                <p:tags r:id="rId21"/>
              </p:custDataLst>
            </p:nvPr>
          </p:nvSpPr>
          <p:spPr>
            <a:xfrm>
              <a:off x="10320" y="3380"/>
              <a:ext cx="5160" cy="640"/>
            </a:xfrm>
            <a:prstGeom prst="rect">
              <a:avLst/>
            </a:prstGeom>
            <a:noFill/>
          </p:spPr>
          <p:txBody>
            <a:bodyPr wrap="square" lIns="0" tIns="0" rIns="0" bIns="0" rtlCol="0" anchor="t">
              <a:noAutofit/>
            </a:bodyPr>
            <a:p>
              <a:pPr algn="l">
                <a:lnSpc>
                  <a:spcPct val="111000"/>
                </a:lnSpc>
              </a:pPr>
              <a:r>
                <a:rPr lang="en-US" altLang="en-US" sz="1400">
                  <a:solidFill>
                    <a:schemeClr val="tx1"/>
                  </a:solidFill>
                  <a:latin typeface="Microsoft YaHei UI" panose="020B0503020204020204" charset="-122"/>
                  <a:ea typeface="Microsoft YaHei UI" panose="020B0503020204020204" charset="-122"/>
                </a:rPr>
                <a:t>Python API統合</a:t>
              </a:r>
              <a:endParaRPr lang="zh-CN" altLang="en-US" sz="1400">
                <a:solidFill>
                  <a:schemeClr val="tx1"/>
                </a:solidFill>
                <a:latin typeface="Microsoft YaHei UI" panose="020B0503020204020204" charset="-122"/>
                <a:ea typeface="Microsoft YaHei UI" panose="020B0503020204020204" charset="-122"/>
              </a:endParaRPr>
            </a:p>
          </p:txBody>
        </p:sp>
        <p:sp>
          <p:nvSpPr>
            <p:cNvPr id="18" name="文本框 17"/>
            <p:cNvSpPr txBox="1"/>
            <p:nvPr>
              <p:custDataLst>
                <p:tags r:id="rId22"/>
              </p:custDataLst>
            </p:nvPr>
          </p:nvSpPr>
          <p:spPr>
            <a:xfrm>
              <a:off x="10320" y="4180"/>
              <a:ext cx="512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Python APIを通じて、開発者はスクリプトを簡単に書き、自動運転シナリオの迅速な反復とシミュレーションを実現することができます。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23" name="文本框 22"/>
            <p:cNvSpPr txBox="1"/>
            <p:nvPr>
              <p:custDataLst>
                <p:tags r:id="rId23"/>
              </p:custDataLst>
            </p:nvPr>
          </p:nvSpPr>
          <p:spPr>
            <a:xfrm>
              <a:off x="10320" y="7100"/>
              <a:ext cx="51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その他の言語をサポート</a:t>
              </a:r>
              <a:endParaRPr lang="zh-CN" altLang="en-US" sz="1400">
                <a:solidFill>
                  <a:schemeClr val="tx1"/>
                </a:solidFill>
                <a:latin typeface="Microsoft YaHei UI" panose="020B0503020204020204" charset="-122"/>
                <a:ea typeface="Microsoft YaHei UI" panose="020B0503020204020204" charset="-122"/>
              </a:endParaRPr>
            </a:p>
          </p:txBody>
        </p:sp>
        <p:sp>
          <p:nvSpPr>
            <p:cNvPr id="24" name="文本框 23"/>
            <p:cNvSpPr txBox="1"/>
            <p:nvPr>
              <p:custDataLst>
                <p:tags r:id="rId24"/>
              </p:custDataLst>
            </p:nvPr>
          </p:nvSpPr>
          <p:spPr>
            <a:xfrm>
              <a:off x="10320" y="7900"/>
              <a:ext cx="512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C++とPythonに加えて、Carlaはさまざまな開発者の使用ニーズに対応するために他のプログラミング言語のインタフェースをサポートしています。</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2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統合自動運転ミドルウェア</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2" name="组合 21"/>
          <p:cNvGrpSpPr/>
          <p:nvPr/>
        </p:nvGrpSpPr>
        <p:grpSpPr>
          <a:xfrm>
            <a:off x="609600" y="1828800"/>
            <a:ext cx="10972800" cy="4419600"/>
            <a:chOff x="960" y="2880"/>
            <a:chExt cx="17280" cy="6960"/>
          </a:xfrm>
        </p:grpSpPr>
        <p:pic>
          <p:nvPicPr>
            <p:cNvPr id="4" name="图片 3" descr="C:/Users/chang/AppData/Roaming/Kingsoft/office6/wppai/generateppt/262ddee3cf11761d418b6d3786310817.jpg262ddee3cf11761d418b6d3786310817"/>
            <p:cNvPicPr preferRelativeResize="0">
              <a:picLocks noChangeAspect="1"/>
            </p:cNvPicPr>
            <p:nvPr>
              <p:custDataLst>
                <p:tags r:id="rId3"/>
              </p:custDataLst>
            </p:nvPr>
          </p:nvPicPr>
          <p:blipFill>
            <a:blip r:embed="rId4"/>
            <a:srcRect t="13978" b="13978"/>
            <a:stretch>
              <a:fillRect/>
            </a:stretch>
          </p:blipFill>
          <p:spPr>
            <a:xfrm>
              <a:off x="960" y="2880"/>
              <a:ext cx="5440" cy="3359"/>
            </a:xfrm>
            <a:custGeom>
              <a:avLst/>
              <a:gdLst>
                <a:gd name="connisteX0" fmla="*/ 0 w 47977"/>
                <a:gd name="connsiteY0" fmla="*/ 203197 h 29633"/>
                <a:gd name="connisteX1" fmla="*/ 203197 w 47977"/>
                <a:gd name="connsiteY1" fmla="*/ 0 h 29633"/>
                <a:gd name="connisteX2" fmla="*/ 3251204 w 47977"/>
                <a:gd name="connsiteY2" fmla="*/ 0 h 29633"/>
                <a:gd name="connisteX3" fmla="*/ 3454402 w 47977"/>
                <a:gd name="connsiteY3" fmla="*/ 203197 h 29633"/>
                <a:gd name="connisteX4" fmla="*/ 3454402 w 47977"/>
                <a:gd name="connsiteY4" fmla="*/ 2133596 h 29633"/>
                <a:gd name="connisteX5" fmla="*/ 0 w 47977"/>
                <a:gd name="connsiteY5" fmla="*/ 2133596 h 29633"/>
                <a:gd name="connisteX6" fmla="*/ 0 w 47977"/>
                <a:gd name="connsiteY6"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133597">
                  <a:moveTo>
                    <a:pt x="0" y="203198"/>
                  </a:moveTo>
                  <a:cubicBezTo>
                    <a:pt x="0" y="90974"/>
                    <a:pt x="90974" y="0"/>
                    <a:pt x="203198" y="0"/>
                  </a:cubicBezTo>
                  <a:lnTo>
                    <a:pt x="3251204" y="0"/>
                  </a:lnTo>
                  <a:cubicBezTo>
                    <a:pt x="3363428" y="0"/>
                    <a:pt x="3454402" y="90974"/>
                    <a:pt x="3454402" y="203198"/>
                  </a:cubicBezTo>
                  <a:lnTo>
                    <a:pt x="3454402" y="2133597"/>
                  </a:lnTo>
                  <a:lnTo>
                    <a:pt x="0" y="2133597"/>
                  </a:ln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任意多边形 6"/>
            <p:cNvSpPr/>
            <p:nvPr>
              <p:custDataLst>
                <p:tags r:id="rId6"/>
              </p:custDataLst>
            </p:nvPr>
          </p:nvSpPr>
          <p:spPr>
            <a:xfrm>
              <a:off x="960" y="6240"/>
              <a:ext cx="5440" cy="3600"/>
            </a:xfrm>
            <a:custGeom>
              <a:avLst/>
              <a:gdLst>
                <a:gd name="connisteX0" fmla="*/ 0 w 47977"/>
                <a:gd name="connsiteY0" fmla="*/ 0 h 31750"/>
                <a:gd name="connisteX1" fmla="*/ 3454402 w 47977"/>
                <a:gd name="connsiteY1" fmla="*/ 0 h 31750"/>
                <a:gd name="connisteX2" fmla="*/ 3454402 w 47977"/>
                <a:gd name="connsiteY2" fmla="*/ 2082802 h 31750"/>
                <a:gd name="connisteX3" fmla="*/ 3251204 w 47977"/>
                <a:gd name="connsiteY3" fmla="*/ 2286000 h 31750"/>
                <a:gd name="connisteX4" fmla="*/ 203197 w 47977"/>
                <a:gd name="connsiteY4" fmla="*/ 2286000 h 31750"/>
                <a:gd name="connisteX5" fmla="*/ 0 w 47977"/>
                <a:gd name="connsiteY5" fmla="*/ 2082802 h 31750"/>
                <a:gd name="connisteX6" fmla="*/ 0 w 47977"/>
                <a:gd name="connsiteY6" fmla="*/ 0 h 31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286000">
                  <a:moveTo>
                    <a:pt x="0" y="0"/>
                  </a:moveTo>
                  <a:lnTo>
                    <a:pt x="3454402" y="0"/>
                  </a:lnTo>
                  <a:lnTo>
                    <a:pt x="3454402" y="2082802"/>
                  </a:lnTo>
                  <a:cubicBezTo>
                    <a:pt x="3454402" y="2195026"/>
                    <a:pt x="3363428" y="2286000"/>
                    <a:pt x="3251204" y="2286000"/>
                  </a:cubicBezTo>
                  <a:lnTo>
                    <a:pt x="203198" y="2286000"/>
                  </a:lnTo>
                  <a:cubicBezTo>
                    <a:pt x="90974" y="2286000"/>
                    <a:pt x="0" y="2195026"/>
                    <a:pt x="0" y="2082802"/>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descr="C:/Users/chang/AppData/Roaming/Kingsoft/office6/wppai/generateppt/f7756e8a51a29d886236e696d86d7350.jpgf7756e8a51a29d886236e696d86d7350"/>
            <p:cNvPicPr preferRelativeResize="0">
              <a:picLocks noChangeAspect="1"/>
            </p:cNvPicPr>
            <p:nvPr>
              <p:custDataLst>
                <p:tags r:id="rId7"/>
              </p:custDataLst>
            </p:nvPr>
          </p:nvPicPr>
          <p:blipFill>
            <a:blip r:embed="rId8"/>
            <a:srcRect t="14174" b="14175"/>
            <a:stretch>
              <a:fillRect/>
            </a:stretch>
          </p:blipFill>
          <p:spPr>
            <a:xfrm>
              <a:off x="6880" y="2880"/>
              <a:ext cx="5440" cy="3359"/>
            </a:xfrm>
            <a:custGeom>
              <a:avLst/>
              <a:gdLst>
                <a:gd name="connisteX0" fmla="*/ 0 w 47977"/>
                <a:gd name="connsiteY0" fmla="*/ 203197 h 29633"/>
                <a:gd name="connisteX1" fmla="*/ 203197 w 47977"/>
                <a:gd name="connsiteY1" fmla="*/ 0 h 29633"/>
                <a:gd name="connisteX2" fmla="*/ 3251204 w 47977"/>
                <a:gd name="connsiteY2" fmla="*/ 0 h 29633"/>
                <a:gd name="connisteX3" fmla="*/ 3454402 w 47977"/>
                <a:gd name="connsiteY3" fmla="*/ 203197 h 29633"/>
                <a:gd name="connisteX4" fmla="*/ 3454402 w 47977"/>
                <a:gd name="connsiteY4" fmla="*/ 2133596 h 29633"/>
                <a:gd name="connisteX5" fmla="*/ 0 w 47977"/>
                <a:gd name="connsiteY5" fmla="*/ 2133596 h 29633"/>
                <a:gd name="connisteX6" fmla="*/ 0 w 47977"/>
                <a:gd name="connsiteY6"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133597">
                  <a:moveTo>
                    <a:pt x="0" y="203198"/>
                  </a:moveTo>
                  <a:cubicBezTo>
                    <a:pt x="0" y="90974"/>
                    <a:pt x="90974" y="0"/>
                    <a:pt x="203198" y="0"/>
                  </a:cubicBezTo>
                  <a:lnTo>
                    <a:pt x="3251204" y="0"/>
                  </a:lnTo>
                  <a:cubicBezTo>
                    <a:pt x="3363428" y="0"/>
                    <a:pt x="3454402" y="90974"/>
                    <a:pt x="3454402" y="203198"/>
                  </a:cubicBezTo>
                  <a:lnTo>
                    <a:pt x="3454402" y="2133597"/>
                  </a:lnTo>
                  <a:lnTo>
                    <a:pt x="0" y="2133597"/>
                  </a:ln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3" name="任意多边形 12"/>
            <p:cNvSpPr/>
            <p:nvPr>
              <p:custDataLst>
                <p:tags r:id="rId9"/>
              </p:custDataLst>
            </p:nvPr>
          </p:nvSpPr>
          <p:spPr>
            <a:xfrm>
              <a:off x="6880" y="6240"/>
              <a:ext cx="5440" cy="3600"/>
            </a:xfrm>
            <a:custGeom>
              <a:avLst/>
              <a:gdLst>
                <a:gd name="connisteX0" fmla="*/ 0 w 47977"/>
                <a:gd name="connsiteY0" fmla="*/ 0 h 31750"/>
                <a:gd name="connisteX1" fmla="*/ 3454402 w 47977"/>
                <a:gd name="connsiteY1" fmla="*/ 0 h 31750"/>
                <a:gd name="connisteX2" fmla="*/ 3454402 w 47977"/>
                <a:gd name="connsiteY2" fmla="*/ 2082802 h 31750"/>
                <a:gd name="connisteX3" fmla="*/ 3251204 w 47977"/>
                <a:gd name="connsiteY3" fmla="*/ 2286000 h 31750"/>
                <a:gd name="connisteX4" fmla="*/ 203197 w 47977"/>
                <a:gd name="connsiteY4" fmla="*/ 2286000 h 31750"/>
                <a:gd name="connisteX5" fmla="*/ 0 w 47977"/>
                <a:gd name="connsiteY5" fmla="*/ 2082802 h 31750"/>
                <a:gd name="connisteX6" fmla="*/ 0 w 47977"/>
                <a:gd name="connsiteY6" fmla="*/ 0 h 31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286000">
                  <a:moveTo>
                    <a:pt x="0" y="0"/>
                  </a:moveTo>
                  <a:lnTo>
                    <a:pt x="3454402" y="0"/>
                  </a:lnTo>
                  <a:lnTo>
                    <a:pt x="3454402" y="2082802"/>
                  </a:lnTo>
                  <a:cubicBezTo>
                    <a:pt x="3454402" y="2195026"/>
                    <a:pt x="3363428" y="2286000"/>
                    <a:pt x="3251204" y="2286000"/>
                  </a:cubicBezTo>
                  <a:lnTo>
                    <a:pt x="203198" y="2286000"/>
                  </a:lnTo>
                  <a:cubicBezTo>
                    <a:pt x="90974" y="2286000"/>
                    <a:pt x="0" y="2195026"/>
                    <a:pt x="0" y="2082802"/>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10"/>
              </p:custDataLst>
            </p:nvPr>
          </p:nvSpPr>
          <p:spPr>
            <a:xfrm>
              <a:off x="1440" y="6880"/>
              <a:ext cx="4600" cy="640"/>
            </a:xfrm>
            <a:prstGeom prst="rect">
              <a:avLst/>
            </a:prstGeom>
            <a:noFill/>
          </p:spPr>
          <p:txBody>
            <a:bodyPr wrap="square" lIns="0" tIns="0" rIns="0" bIns="0" rtlCol="0" anchor="t">
              <a:noAutofit/>
            </a:bodyPr>
            <a:p>
              <a:pPr algn="l">
                <a:lnSpc>
                  <a:spcPct val="111000"/>
                </a:lnSpc>
              </a:pPr>
              <a:r>
                <a:rPr lang="zh-CN" altLang="en-US" sz="1400">
                  <a:solidFill>
                    <a:schemeClr val="bg1"/>
                  </a:solidFill>
                  <a:latin typeface="Microsoft YaHei UI" panose="020B0503020204020204" charset="-122"/>
                  <a:ea typeface="Microsoft YaHei UI" panose="020B0503020204020204" charset="-122"/>
                </a:rPr>
                <a:t>ミドルウェアの機能モジュール</a:t>
              </a:r>
              <a:endParaRPr lang="zh-CN" altLang="en-US" sz="1400">
                <a:solidFill>
                  <a:schemeClr val="bg1"/>
                </a:solidFill>
                <a:latin typeface="Microsoft YaHei UI" panose="020B0503020204020204" charset="-122"/>
                <a:ea typeface="Microsoft YaHei UI" panose="020B0503020204020204" charset="-122"/>
              </a:endParaRPr>
            </a:p>
          </p:txBody>
        </p:sp>
        <p:sp>
          <p:nvSpPr>
            <p:cNvPr id="9" name="文本框 8"/>
            <p:cNvSpPr txBox="1"/>
            <p:nvPr>
              <p:custDataLst>
                <p:tags r:id="rId11"/>
              </p:custDataLst>
            </p:nvPr>
          </p:nvSpPr>
          <p:spPr>
            <a:xfrm>
              <a:off x="1440" y="7760"/>
              <a:ext cx="4560" cy="1440"/>
            </a:xfrm>
            <a:prstGeom prst="rect">
              <a:avLst/>
            </a:prstGeom>
            <a:noFill/>
          </p:spPr>
          <p:txBody>
            <a:bodyPr wrap="square" lIns="0" tIns="0" rIns="0" bIns="0" rtlCol="0" anchor="t">
              <a:noAutofit/>
            </a:bodyPr>
            <a:p>
              <a:pPr algn="l">
                <a:lnSpc>
                  <a:spcPct val="125000"/>
                </a:lnSpc>
              </a:pPr>
              <a:r>
                <a:rPr lang="zh-CN" altLang="en-US" sz="1200">
                  <a:solidFill>
                    <a:schemeClr val="bg1"/>
                  </a:solidFill>
                  <a:latin typeface="Microsoft YaHei UI" panose="020B0503020204020204" charset="-122"/>
                  <a:ea typeface="Microsoft YaHei UI" panose="020B0503020204020204" charset="-122"/>
                </a:rPr>
                <a:t>ミドルウェアはデータ処理や意思決定支援などのモジュールを提供し、自動運転システムの効率的な統合を実現する。</a:t>
              </a:r>
              <a:endParaRPr lang="zh-CN" altLang="en-US" sz="1200">
                <a:solidFill>
                  <a:schemeClr val="bg1"/>
                </a:solidFill>
                <a:latin typeface="Microsoft YaHei UI" panose="020B0503020204020204" charset="-122"/>
                <a:ea typeface="Microsoft YaHei UI" panose="020B0503020204020204" charset="-122"/>
              </a:endParaRPr>
            </a:p>
          </p:txBody>
        </p:sp>
        <p:pic>
          <p:nvPicPr>
            <p:cNvPr id="16" name="图片 15" descr="C:/Users/chang/AppData/Roaming/Kingsoft/office6/wppai/generateppt/1d3b8cafe480308ed506e3b0d0ef5c39.jpg1d3b8cafe480308ed506e3b0d0ef5c39"/>
            <p:cNvPicPr preferRelativeResize="0">
              <a:picLocks noChangeAspect="1"/>
            </p:cNvPicPr>
            <p:nvPr>
              <p:custDataLst>
                <p:tags r:id="rId12"/>
              </p:custDataLst>
            </p:nvPr>
          </p:nvPicPr>
          <p:blipFill>
            <a:blip r:embed="rId13"/>
            <a:srcRect l="9512" r="9512"/>
            <a:stretch>
              <a:fillRect/>
            </a:stretch>
          </p:blipFill>
          <p:spPr>
            <a:xfrm>
              <a:off x="12800" y="2880"/>
              <a:ext cx="5440" cy="3359"/>
            </a:xfrm>
            <a:custGeom>
              <a:avLst/>
              <a:gdLst>
                <a:gd name="connisteX0" fmla="*/ 0 w 47977"/>
                <a:gd name="connsiteY0" fmla="*/ 203197 h 29633"/>
                <a:gd name="connisteX1" fmla="*/ 203197 w 47977"/>
                <a:gd name="connsiteY1" fmla="*/ 0 h 29633"/>
                <a:gd name="connisteX2" fmla="*/ 3251204 w 47977"/>
                <a:gd name="connsiteY2" fmla="*/ 0 h 29633"/>
                <a:gd name="connisteX3" fmla="*/ 3454402 w 47977"/>
                <a:gd name="connsiteY3" fmla="*/ 203197 h 29633"/>
                <a:gd name="connisteX4" fmla="*/ 3454402 w 47977"/>
                <a:gd name="connsiteY4" fmla="*/ 2133596 h 29633"/>
                <a:gd name="connisteX5" fmla="*/ 0 w 47977"/>
                <a:gd name="connsiteY5" fmla="*/ 2133596 h 29633"/>
                <a:gd name="connisteX6" fmla="*/ 0 w 47977"/>
                <a:gd name="connsiteY6"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133597">
                  <a:moveTo>
                    <a:pt x="0" y="203198"/>
                  </a:moveTo>
                  <a:cubicBezTo>
                    <a:pt x="0" y="90974"/>
                    <a:pt x="90974" y="0"/>
                    <a:pt x="203198" y="0"/>
                  </a:cubicBezTo>
                  <a:lnTo>
                    <a:pt x="3251204" y="0"/>
                  </a:lnTo>
                  <a:cubicBezTo>
                    <a:pt x="3363428" y="0"/>
                    <a:pt x="3454402" y="90974"/>
                    <a:pt x="3454402" y="203198"/>
                  </a:cubicBezTo>
                  <a:lnTo>
                    <a:pt x="3454402" y="2133597"/>
                  </a:lnTo>
                  <a:lnTo>
                    <a:pt x="0" y="2133597"/>
                  </a:ln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9" name="任意多边形 18"/>
            <p:cNvSpPr/>
            <p:nvPr>
              <p:custDataLst>
                <p:tags r:id="rId14"/>
              </p:custDataLst>
            </p:nvPr>
          </p:nvSpPr>
          <p:spPr>
            <a:xfrm>
              <a:off x="12800" y="6240"/>
              <a:ext cx="5440" cy="3600"/>
            </a:xfrm>
            <a:custGeom>
              <a:avLst/>
              <a:gdLst>
                <a:gd name="connisteX0" fmla="*/ 0 w 47977"/>
                <a:gd name="connsiteY0" fmla="*/ 0 h 31750"/>
                <a:gd name="connisteX1" fmla="*/ 3454402 w 47977"/>
                <a:gd name="connsiteY1" fmla="*/ 0 h 31750"/>
                <a:gd name="connisteX2" fmla="*/ 3454402 w 47977"/>
                <a:gd name="connsiteY2" fmla="*/ 2082802 h 31750"/>
                <a:gd name="connisteX3" fmla="*/ 3251204 w 47977"/>
                <a:gd name="connsiteY3" fmla="*/ 2286000 h 31750"/>
                <a:gd name="connisteX4" fmla="*/ 203197 w 47977"/>
                <a:gd name="connsiteY4" fmla="*/ 2286000 h 31750"/>
                <a:gd name="connisteX5" fmla="*/ 0 w 47977"/>
                <a:gd name="connsiteY5" fmla="*/ 2082802 h 31750"/>
                <a:gd name="connisteX6" fmla="*/ 0 w 47977"/>
                <a:gd name="connsiteY6" fmla="*/ 0 h 31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286000">
                  <a:moveTo>
                    <a:pt x="0" y="0"/>
                  </a:moveTo>
                  <a:lnTo>
                    <a:pt x="3454402" y="0"/>
                  </a:lnTo>
                  <a:lnTo>
                    <a:pt x="3454402" y="2082802"/>
                  </a:lnTo>
                  <a:cubicBezTo>
                    <a:pt x="3454402" y="2195026"/>
                    <a:pt x="3363428" y="2286000"/>
                    <a:pt x="3251204" y="2286000"/>
                  </a:cubicBezTo>
                  <a:lnTo>
                    <a:pt x="203198" y="2286000"/>
                  </a:lnTo>
                  <a:cubicBezTo>
                    <a:pt x="90974" y="2286000"/>
                    <a:pt x="0" y="2195026"/>
                    <a:pt x="0" y="2082802"/>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5"/>
              </p:custDataLst>
            </p:nvPr>
          </p:nvSpPr>
          <p:spPr>
            <a:xfrm>
              <a:off x="7360" y="6880"/>
              <a:ext cx="460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ミドルウェアとハードウェアの相互作用</a:t>
              </a:r>
              <a:endParaRPr lang="zh-CN" altLang="en-US" sz="1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6"/>
              </p:custDataLst>
            </p:nvPr>
          </p:nvSpPr>
          <p:spPr>
            <a:xfrm>
              <a:off x="7360" y="7760"/>
              <a:ext cx="456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ミドルウェアは、センサーやアクチュエータなどのハードウェア機器との通信を担当し、自動運転システムのリアルタイム応答を確保する。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20" name="文本框 19"/>
            <p:cNvSpPr txBox="1"/>
            <p:nvPr>
              <p:custDataLst>
                <p:tags r:id="rId17"/>
              </p:custDataLst>
            </p:nvPr>
          </p:nvSpPr>
          <p:spPr>
            <a:xfrm>
              <a:off x="13280" y="6880"/>
              <a:ext cx="4600" cy="640"/>
            </a:xfrm>
            <a:prstGeom prst="rect">
              <a:avLst/>
            </a:prstGeom>
            <a:noFill/>
          </p:spPr>
          <p:txBody>
            <a:bodyPr wrap="square" lIns="0" tIns="0" rIns="0" bIns="0" rtlCol="0" anchor="t">
              <a:noAutofit/>
            </a:bodyPr>
            <a:p>
              <a:pPr algn="l">
                <a:lnSpc>
                  <a:spcPct val="111000"/>
                </a:lnSpc>
              </a:pPr>
              <a:r>
                <a:rPr lang="zh-CN" altLang="en-US" sz="1400">
                  <a:solidFill>
                    <a:schemeClr val="bg1"/>
                  </a:solidFill>
                  <a:latin typeface="Microsoft YaHei UI" panose="020B0503020204020204" charset="-122"/>
                  <a:ea typeface="Microsoft YaHei UI" panose="020B0503020204020204" charset="-122"/>
                </a:rPr>
                <a:t>ミドルウェアの互換性</a:t>
              </a:r>
              <a:endParaRPr lang="zh-CN" altLang="en-US" sz="1400">
                <a:solidFill>
                  <a:schemeClr val="bg1"/>
                </a:solidFill>
                <a:latin typeface="Microsoft YaHei UI" panose="020B0503020204020204" charset="-122"/>
                <a:ea typeface="Microsoft YaHei UI" panose="020B0503020204020204" charset="-122"/>
              </a:endParaRPr>
            </a:p>
          </p:txBody>
        </p:sp>
        <p:sp>
          <p:nvSpPr>
            <p:cNvPr id="21" name="文本框 20"/>
            <p:cNvSpPr txBox="1"/>
            <p:nvPr>
              <p:custDataLst>
                <p:tags r:id="rId18"/>
              </p:custDataLst>
            </p:nvPr>
          </p:nvSpPr>
          <p:spPr>
            <a:xfrm>
              <a:off x="13280" y="7760"/>
              <a:ext cx="4560" cy="1440"/>
            </a:xfrm>
            <a:prstGeom prst="rect">
              <a:avLst/>
            </a:prstGeom>
            <a:noFill/>
          </p:spPr>
          <p:txBody>
            <a:bodyPr wrap="square" lIns="0" tIns="0" rIns="0" bIns="0" rtlCol="0" anchor="t">
              <a:noAutofit/>
            </a:bodyPr>
            <a:p>
              <a:pPr algn="l">
                <a:lnSpc>
                  <a:spcPct val="125000"/>
                </a:lnSpc>
              </a:pPr>
              <a:r>
                <a:rPr lang="zh-CN" altLang="en-US" sz="1200">
                  <a:solidFill>
                    <a:schemeClr val="bg1"/>
                  </a:solidFill>
                  <a:latin typeface="Microsoft YaHei UI" panose="020B0503020204020204" charset="-122"/>
                  <a:ea typeface="Microsoft YaHei UI" panose="020B0503020204020204" charset="-122"/>
                </a:rPr>
                <a:t>ミドルウェア設計は、幅広い車両プラットフォーム統合をサポートするために、さまざまなメーカーの自動運転ハードウェアと互換性がある必要がある。</a:t>
              </a:r>
              <a:endParaRPr lang="zh-CN" altLang="en-US" sz="1200">
                <a:solidFill>
                  <a:schemeClr val="bg1"/>
                </a:solidFill>
                <a:latin typeface="Microsoft YaHei UI" panose="020B0503020204020204" charset="-122"/>
                <a:ea typeface="Microsoft YaHei UI" panose="020B0503020204020204" charset="-122"/>
              </a:endParaRPr>
            </a:p>
          </p:txBody>
        </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データ収集と再生</a:t>
            </a:r>
            <a:endParaRPr lang="zh-CN" altLang="en-US"/>
          </a:p>
        </p:txBody>
      </p:sp>
      <p:sp>
        <p:nvSpPr>
          <p:cNvPr id="3" name="文本占位符 2"/>
          <p:cNvSpPr>
            <a:spLocks noGrp="1"/>
          </p:cNvSpPr>
          <p:nvPr>
            <p:ph type="body" idx="14"/>
            <p:custDataLst>
              <p:tags r:id="rId2"/>
            </p:custDataLst>
          </p:nvPr>
        </p:nvSpPr>
        <p:spPr/>
        <p:txBody>
          <a:bodyPr/>
          <a:p>
            <a:r>
              <a:rPr lang="en-US" altLang="en-US"/>
              <a:t>07</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2298701" y="609603"/>
            <a:ext cx="9283702" cy="761997"/>
          </a:xfrm>
          <a:noFill/>
        </p:spPr>
        <p:txBody>
          <a:bodyPr lIns="0" tIns="0" rIns="0" bIns="0" anchor="t">
            <a:noAutofit/>
          </a:bodyPr>
          <a:p>
            <a:pPr algn="r">
              <a:lnSpc>
                <a:spcPct val="114000"/>
              </a:lnSpc>
            </a:pPr>
            <a:r>
              <a:rPr lang="zh-CN" altLang="en-US" sz="4400">
                <a:solidFill>
                  <a:schemeClr val="tx1"/>
                </a:solidFill>
                <a:latin typeface="Microsoft YaHei UI" panose="020B0503020204020204" charset="-122"/>
                <a:ea typeface="Microsoft YaHei UI" panose="020B0503020204020204" charset="-122"/>
              </a:rPr>
              <a:t>センサーデータ収集</a:t>
            </a:r>
            <a:endParaRPr lang="zh-CN" altLang="en-US" sz="4400">
              <a:solidFill>
                <a:schemeClr val="tx1"/>
              </a:solidFill>
              <a:latin typeface="Microsoft YaHei UI" panose="020B0503020204020204" charset="-122"/>
              <a:ea typeface="Microsoft YaHei UI" panose="020B0503020204020204" charset="-122"/>
            </a:endParaRPr>
          </a:p>
        </p:txBody>
      </p:sp>
      <p:pic>
        <p:nvPicPr>
          <p:cNvPr id="3" name="图片 2"/>
          <p:cNvPicPr/>
          <p:nvPr>
            <p:custDataLst>
              <p:tags r:id="rId2"/>
            </p:custDataLst>
          </p:nvPr>
        </p:nvPicPr>
        <p:blipFill>
          <a:blip r:embed="rId3"/>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grpSp>
        <p:nvGrpSpPr>
          <p:cNvPr id="20" name="组合 19"/>
          <p:cNvGrpSpPr/>
          <p:nvPr/>
        </p:nvGrpSpPr>
        <p:grpSpPr>
          <a:xfrm>
            <a:off x="609600" y="1828800"/>
            <a:ext cx="10972800" cy="4419600"/>
            <a:chOff x="960" y="2880"/>
            <a:chExt cx="17280" cy="6960"/>
          </a:xfrm>
        </p:grpSpPr>
        <p:sp>
          <p:nvSpPr>
            <p:cNvPr id="4" name="任意多边形 3"/>
            <p:cNvSpPr/>
            <p:nvPr>
              <p:custDataLst>
                <p:tags r:id="rId4"/>
              </p:custDataLst>
            </p:nvPr>
          </p:nvSpPr>
          <p:spPr>
            <a:xfrm>
              <a:off x="960" y="2880"/>
              <a:ext cx="8399" cy="3240"/>
            </a:xfrm>
            <a:custGeom>
              <a:avLst/>
              <a:gdLst>
                <a:gd name="connisteX0" fmla="*/ 0 w 74083"/>
                <a:gd name="connsiteY0" fmla="*/ 203197 h 28575"/>
                <a:gd name="connisteX1" fmla="*/ 203197 w 74083"/>
                <a:gd name="connsiteY1" fmla="*/ 0 h 28575"/>
                <a:gd name="connisteX2" fmla="*/ 5130798 w 74083"/>
                <a:gd name="connsiteY2" fmla="*/ 0 h 28575"/>
                <a:gd name="connisteX3" fmla="*/ 5333996 w 74083"/>
                <a:gd name="connsiteY3" fmla="*/ 203197 h 28575"/>
                <a:gd name="connisteX4" fmla="*/ 5333996 w 74083"/>
                <a:gd name="connsiteY4" fmla="*/ 1854202 h 28575"/>
                <a:gd name="connisteX5" fmla="*/ 5130798 w 74083"/>
                <a:gd name="connsiteY5" fmla="*/ 2057400 h 28575"/>
                <a:gd name="connisteX6" fmla="*/ 203197 w 74083"/>
                <a:gd name="connsiteY6" fmla="*/ 2057400 h 28575"/>
                <a:gd name="connisteX7" fmla="*/ 0 w 74083"/>
                <a:gd name="connsiteY7" fmla="*/ 1854202 h 28575"/>
                <a:gd name="connisteX8" fmla="*/ 0 w 74083"/>
                <a:gd name="connsiteY8"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440" y="3780"/>
              <a:ext cx="1440" cy="1440"/>
            </a:xfrm>
            <a:prstGeom prst="rect">
              <a:avLst/>
            </a:prstGeom>
            <a:noFill/>
          </p:spPr>
        </p:pic>
        <p:sp>
          <p:nvSpPr>
            <p:cNvPr id="6" name="文本框 5"/>
            <p:cNvSpPr txBox="1"/>
            <p:nvPr>
              <p:custDataLst>
                <p:tags r:id="rId8"/>
              </p:custDataLst>
            </p:nvPr>
          </p:nvSpPr>
          <p:spPr>
            <a:xfrm>
              <a:off x="3280" y="3380"/>
              <a:ext cx="5720" cy="640"/>
            </a:xfrm>
            <a:prstGeom prst="rect">
              <a:avLst/>
            </a:prstGeom>
            <a:noFill/>
          </p:spPr>
          <p:txBody>
            <a:bodyPr wrap="square" lIns="0" tIns="0" rIns="0" bIns="0" rtlCol="0" anchor="t">
              <a:noAutofit/>
            </a:bodyPr>
            <a:p>
              <a:pPr algn="l">
                <a:lnSpc>
                  <a:spcPct val="111000"/>
                </a:lnSpc>
              </a:pPr>
              <a:r>
                <a:rPr lang="zh-CN" altLang="en-US" sz="2200">
                  <a:solidFill>
                    <a:schemeClr val="bg1"/>
                  </a:solidFill>
                  <a:latin typeface="Microsoft YaHei UI" panose="020B0503020204020204" charset="-122"/>
                  <a:ea typeface="Microsoft YaHei UI" panose="020B0503020204020204" charset="-122"/>
                </a:rPr>
                <a:t>レーザーレーダーデータ収集</a:t>
              </a:r>
              <a:endParaRPr lang="zh-CN" altLang="en-US" sz="22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9"/>
              </p:custDataLst>
            </p:nvPr>
          </p:nvSpPr>
          <p:spPr>
            <a:xfrm>
              <a:off x="3280" y="4180"/>
              <a:ext cx="568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レーザーレーダー（LiDAR）を用いて周囲環境の正確な3次元点雲データをキャプチャし、自動運転の空間感知を提供する。</a:t>
              </a:r>
              <a:endParaRPr lang="zh-CN" altLang="en-US" sz="1600">
                <a:solidFill>
                  <a:schemeClr val="bg1"/>
                </a:solidFill>
                <a:latin typeface="Microsoft YaHei UI" panose="020B0503020204020204" charset="-122"/>
                <a:ea typeface="Microsoft YaHei UI" panose="020B0503020204020204" charset="-122"/>
              </a:endParaRPr>
            </a:p>
          </p:txBody>
        </p:sp>
        <p:sp>
          <p:nvSpPr>
            <p:cNvPr id="8" name="任意多边形 7"/>
            <p:cNvSpPr/>
            <p:nvPr>
              <p:custDataLst>
                <p:tags r:id="rId10"/>
              </p:custDataLst>
            </p:nvPr>
          </p:nvSpPr>
          <p:spPr>
            <a:xfrm>
              <a:off x="960" y="6600"/>
              <a:ext cx="8399" cy="3240"/>
            </a:xfrm>
            <a:custGeom>
              <a:avLst/>
              <a:gdLst>
                <a:gd name="connisteX0" fmla="*/ 0 w 74083"/>
                <a:gd name="connsiteY0" fmla="*/ 203197 h 28575"/>
                <a:gd name="connisteX1" fmla="*/ 203197 w 74083"/>
                <a:gd name="connsiteY1" fmla="*/ 0 h 28575"/>
                <a:gd name="connisteX2" fmla="*/ 5130798 w 74083"/>
                <a:gd name="connsiteY2" fmla="*/ 0 h 28575"/>
                <a:gd name="connisteX3" fmla="*/ 5333996 w 74083"/>
                <a:gd name="connsiteY3" fmla="*/ 203197 h 28575"/>
                <a:gd name="connisteX4" fmla="*/ 5333996 w 74083"/>
                <a:gd name="connsiteY4" fmla="*/ 1854202 h 28575"/>
                <a:gd name="connisteX5" fmla="*/ 5130798 w 74083"/>
                <a:gd name="connsiteY5" fmla="*/ 2057400 h 28575"/>
                <a:gd name="connisteX6" fmla="*/ 203197 w 74083"/>
                <a:gd name="connsiteY6" fmla="*/ 2057400 h 28575"/>
                <a:gd name="connisteX7" fmla="*/ 0 w 74083"/>
                <a:gd name="connsiteY7" fmla="*/ 1854202 h 28575"/>
                <a:gd name="connisteX8" fmla="*/ 0 w 74083"/>
                <a:gd name="connsiteY8"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440" y="7499"/>
              <a:ext cx="1440" cy="1440"/>
            </a:xfrm>
            <a:prstGeom prst="rect">
              <a:avLst/>
            </a:prstGeom>
            <a:noFill/>
          </p:spPr>
        </p:pic>
        <p:sp>
          <p:nvSpPr>
            <p:cNvPr id="10" name="文本框 9"/>
            <p:cNvSpPr txBox="1"/>
            <p:nvPr>
              <p:custDataLst>
                <p:tags r:id="rId14"/>
              </p:custDataLst>
            </p:nvPr>
          </p:nvSpPr>
          <p:spPr>
            <a:xfrm>
              <a:off x="3280" y="7100"/>
              <a:ext cx="5720" cy="640"/>
            </a:xfrm>
            <a:prstGeom prst="rect">
              <a:avLst/>
            </a:prstGeom>
            <a:noFill/>
          </p:spPr>
          <p:txBody>
            <a:bodyPr wrap="square" lIns="0" tIns="0" rIns="0" bIns="0" rtlCol="0" anchor="t">
              <a:noAutofit/>
            </a:bodyPr>
            <a:p>
              <a:pPr algn="l">
                <a:lnSpc>
                  <a:spcPct val="111000"/>
                </a:lnSpc>
              </a:pPr>
              <a:r>
                <a:rPr lang="zh-CN" altLang="en-US" sz="2200">
                  <a:solidFill>
                    <a:schemeClr val="tx1"/>
                  </a:solidFill>
                  <a:latin typeface="Microsoft YaHei UI" panose="020B0503020204020204" charset="-122"/>
                  <a:ea typeface="Microsoft YaHei UI" panose="020B0503020204020204" charset="-122"/>
                </a:rPr>
                <a:t>超音波センサーデータ収集</a:t>
              </a:r>
              <a:endParaRPr lang="zh-CN" altLang="en-US" sz="22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5"/>
              </p:custDataLst>
            </p:nvPr>
          </p:nvSpPr>
          <p:spPr>
            <a:xfrm>
              <a:off x="3280" y="7900"/>
              <a:ext cx="56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超音波センサーを利用して車両周辺の障害物を検出し、駐車支援や近距離障害物警告のデータサポートを提供する。</a:t>
              </a:r>
              <a:endParaRPr lang="zh-CN" altLang="en-US" sz="1600">
                <a:solidFill>
                  <a:schemeClr val="tx1"/>
                </a:solidFill>
                <a:latin typeface="Microsoft YaHei UI" panose="020B0503020204020204" charset="-122"/>
                <a:ea typeface="Microsoft YaHei UI" panose="020B0503020204020204" charset="-122"/>
              </a:endParaRPr>
            </a:p>
          </p:txBody>
        </p:sp>
        <p:sp>
          <p:nvSpPr>
            <p:cNvPr id="12" name="任意多边形 11"/>
            <p:cNvSpPr/>
            <p:nvPr>
              <p:custDataLst>
                <p:tags r:id="rId16"/>
              </p:custDataLst>
            </p:nvPr>
          </p:nvSpPr>
          <p:spPr>
            <a:xfrm>
              <a:off x="9840" y="2880"/>
              <a:ext cx="8400" cy="3240"/>
            </a:xfrm>
            <a:custGeom>
              <a:avLst/>
              <a:gdLst>
                <a:gd name="connisteX0" fmla="*/ 0 w 74083"/>
                <a:gd name="connsiteY0" fmla="*/ 203197 h 28575"/>
                <a:gd name="connisteX1" fmla="*/ 203197 w 74083"/>
                <a:gd name="connsiteY1" fmla="*/ 0 h 28575"/>
                <a:gd name="connisteX2" fmla="*/ 5130798 w 74083"/>
                <a:gd name="connsiteY2" fmla="*/ 0 h 28575"/>
                <a:gd name="connisteX3" fmla="*/ 5333996 w 74083"/>
                <a:gd name="connsiteY3" fmla="*/ 203197 h 28575"/>
                <a:gd name="connisteX4" fmla="*/ 5333996 w 74083"/>
                <a:gd name="connsiteY4" fmla="*/ 1854202 h 28575"/>
                <a:gd name="connisteX5" fmla="*/ 5130798 w 74083"/>
                <a:gd name="connsiteY5" fmla="*/ 2057400 h 28575"/>
                <a:gd name="connisteX6" fmla="*/ 203197 w 74083"/>
                <a:gd name="connsiteY6" fmla="*/ 2057400 h 28575"/>
                <a:gd name="connisteX7" fmla="*/ 0 w 74083"/>
                <a:gd name="connsiteY7" fmla="*/ 1854202 h 28575"/>
                <a:gd name="connisteX8" fmla="*/ 0 w 74083"/>
                <a:gd name="connsiteY8"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10320" y="3780"/>
              <a:ext cx="1440" cy="1440"/>
            </a:xfrm>
            <a:prstGeom prst="rect">
              <a:avLst/>
            </a:prstGeom>
            <a:noFill/>
          </p:spPr>
        </p:pic>
        <p:sp>
          <p:nvSpPr>
            <p:cNvPr id="14" name="文本框 13"/>
            <p:cNvSpPr txBox="1"/>
            <p:nvPr>
              <p:custDataLst>
                <p:tags r:id="rId20"/>
              </p:custDataLst>
            </p:nvPr>
          </p:nvSpPr>
          <p:spPr>
            <a:xfrm>
              <a:off x="12160" y="3380"/>
              <a:ext cx="5720" cy="640"/>
            </a:xfrm>
            <a:prstGeom prst="rect">
              <a:avLst/>
            </a:prstGeom>
            <a:noFill/>
          </p:spPr>
          <p:txBody>
            <a:bodyPr wrap="square" lIns="0" tIns="0" rIns="0" bIns="0" rtlCol="0" anchor="t">
              <a:noAutofit/>
            </a:bodyPr>
            <a:p>
              <a:pPr algn="l">
                <a:lnSpc>
                  <a:spcPct val="111000"/>
                </a:lnSpc>
              </a:pPr>
              <a:r>
                <a:rPr lang="zh-CN" altLang="en-US" sz="2200">
                  <a:solidFill>
                    <a:schemeClr val="tx1"/>
                  </a:solidFill>
                  <a:latin typeface="Microsoft YaHei UI" panose="020B0503020204020204" charset="-122"/>
                  <a:ea typeface="Microsoft YaHei UI" panose="020B0503020204020204" charset="-122"/>
                </a:rPr>
                <a:t>カメラ画像取得</a:t>
              </a:r>
              <a:endParaRPr lang="zh-CN" altLang="en-US" sz="22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21"/>
              </p:custDataLst>
            </p:nvPr>
          </p:nvSpPr>
          <p:spPr>
            <a:xfrm>
              <a:off x="12160" y="4180"/>
              <a:ext cx="56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高解像度カメラで道路、交通標識、歩行者などの視覚情報を収集し、画像認識と処理に活用します。</a:t>
              </a:r>
              <a:endParaRPr lang="zh-CN" altLang="en-US" sz="16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22"/>
              </p:custDataLst>
            </p:nvPr>
          </p:nvSpPr>
          <p:spPr>
            <a:xfrm>
              <a:off x="9840" y="6600"/>
              <a:ext cx="8400" cy="3240"/>
            </a:xfrm>
            <a:custGeom>
              <a:avLst/>
              <a:gdLst>
                <a:gd name="connisteX0" fmla="*/ 0 w 74083"/>
                <a:gd name="connsiteY0" fmla="*/ 203197 h 28575"/>
                <a:gd name="connisteX1" fmla="*/ 203197 w 74083"/>
                <a:gd name="connsiteY1" fmla="*/ 0 h 28575"/>
                <a:gd name="connisteX2" fmla="*/ 5130798 w 74083"/>
                <a:gd name="connsiteY2" fmla="*/ 0 h 28575"/>
                <a:gd name="connisteX3" fmla="*/ 5333996 w 74083"/>
                <a:gd name="connsiteY3" fmla="*/ 203197 h 28575"/>
                <a:gd name="connisteX4" fmla="*/ 5333996 w 74083"/>
                <a:gd name="connsiteY4" fmla="*/ 1854202 h 28575"/>
                <a:gd name="connisteX5" fmla="*/ 5130798 w 74083"/>
                <a:gd name="connsiteY5" fmla="*/ 2057400 h 28575"/>
                <a:gd name="connisteX6" fmla="*/ 203197 w 74083"/>
                <a:gd name="connsiteY6" fmla="*/ 2057400 h 28575"/>
                <a:gd name="connisteX7" fmla="*/ 0 w 74083"/>
                <a:gd name="connsiteY7" fmla="*/ 1854202 h 28575"/>
                <a:gd name="connisteX8" fmla="*/ 0 w 74083"/>
                <a:gd name="connsiteY8"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10320" y="7499"/>
              <a:ext cx="1440" cy="1440"/>
            </a:xfrm>
            <a:prstGeom prst="rect">
              <a:avLst/>
            </a:prstGeom>
            <a:noFill/>
          </p:spPr>
        </p:pic>
        <p:sp>
          <p:nvSpPr>
            <p:cNvPr id="18" name="文本框 17"/>
            <p:cNvSpPr txBox="1"/>
            <p:nvPr>
              <p:custDataLst>
                <p:tags r:id="rId26"/>
              </p:custDataLst>
            </p:nvPr>
          </p:nvSpPr>
          <p:spPr>
            <a:xfrm>
              <a:off x="12160" y="7100"/>
              <a:ext cx="5720" cy="640"/>
            </a:xfrm>
            <a:prstGeom prst="rect">
              <a:avLst/>
            </a:prstGeom>
            <a:noFill/>
          </p:spPr>
          <p:txBody>
            <a:bodyPr wrap="square" lIns="0" tIns="0" rIns="0" bIns="0" rtlCol="0" anchor="t">
              <a:noAutofit/>
            </a:bodyPr>
            <a:p>
              <a:pPr algn="l">
                <a:lnSpc>
                  <a:spcPct val="111000"/>
                </a:lnSpc>
              </a:pPr>
              <a:r>
                <a:rPr lang="zh-CN" altLang="en-US" sz="2200">
                  <a:solidFill>
                    <a:schemeClr val="bg1"/>
                  </a:solidFill>
                  <a:latin typeface="Microsoft YaHei UI" panose="020B0503020204020204" charset="-122"/>
                  <a:ea typeface="Microsoft YaHei UI" panose="020B0503020204020204" charset="-122"/>
                </a:rPr>
                <a:t>慣性測定ユニット（IMU）データ収集</a:t>
              </a:r>
              <a:endParaRPr lang="zh-CN" altLang="en-US" sz="2200">
                <a:solidFill>
                  <a:schemeClr val="bg1"/>
                </a:solidFill>
                <a:latin typeface="Microsoft YaHei UI" panose="020B0503020204020204" charset="-122"/>
                <a:ea typeface="Microsoft YaHei UI" panose="020B0503020204020204" charset="-122"/>
              </a:endParaRPr>
            </a:p>
          </p:txBody>
        </p:sp>
        <p:sp>
          <p:nvSpPr>
            <p:cNvPr id="19" name="文本框 18"/>
            <p:cNvSpPr txBox="1"/>
            <p:nvPr>
              <p:custDataLst>
                <p:tags r:id="rId27"/>
              </p:custDataLst>
            </p:nvPr>
          </p:nvSpPr>
          <p:spPr>
            <a:xfrm>
              <a:off x="12160" y="7900"/>
              <a:ext cx="5680" cy="1440"/>
            </a:xfrm>
            <a:prstGeom prst="rect">
              <a:avLst/>
            </a:prstGeom>
            <a:noFill/>
          </p:spPr>
          <p:txBody>
            <a:bodyPr wrap="square" lIns="0" tIns="0" rIns="0" bIns="0" rtlCol="0" anchor="t">
              <a:noAutofit/>
            </a:bodyPr>
            <a:p>
              <a:pPr algn="l">
                <a:lnSpc>
                  <a:spcPct val="125000"/>
                </a:lnSpc>
              </a:pPr>
              <a:r>
                <a:rPr lang="en-US" altLang="en-US" sz="1600">
                  <a:solidFill>
                    <a:schemeClr val="bg1"/>
                  </a:solidFill>
                  <a:latin typeface="Microsoft YaHei UI" panose="020B0503020204020204" charset="-122"/>
                  <a:ea typeface="Microsoft YaHei UI" panose="020B0503020204020204" charset="-122"/>
                </a:rPr>
                <a:t>IMUは、車両の加速度および角速度データを提供し、車両の動的状態の推定および測位に不可欠である。</a:t>
              </a:r>
              <a:endParaRPr lang="zh-CN" altLang="en-US" sz="1600">
                <a:solidFill>
                  <a:schemeClr val="bg1"/>
                </a:solidFill>
                <a:latin typeface="Microsoft YaHei UI" panose="020B0503020204020204" charset="-122"/>
                <a:ea typeface="Microsoft YaHei UI" panose="020B0503020204020204" charset="-122"/>
              </a:endParaRPr>
            </a:p>
          </p:txBody>
        </p:sp>
      </p:grpSp>
    </p:spTree>
    <p:custDataLst>
      <p:tags r:id="rId2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5016499" cy="761997"/>
          </a:xfrm>
          <a:noFill/>
        </p:spPr>
        <p:txBody>
          <a:bodyPr lIns="0" tIns="0" rIns="0" bIns="0" anchor="t">
            <a:noAutofit/>
          </a:bodyPr>
          <a:p>
            <a:pPr algn="l">
              <a:lnSpc>
                <a:spcPct val="114000"/>
              </a:lnSpc>
            </a:pPr>
            <a:r>
              <a:rPr lang="zh-CN" altLang="en-US">
                <a:solidFill>
                  <a:schemeClr val="tx1"/>
                </a:solidFill>
                <a:latin typeface="Microsoft YaHei UI" panose="020B0503020204020204" charset="-122"/>
                <a:ea typeface="Microsoft YaHei UI" panose="020B0503020204020204" charset="-122"/>
              </a:rPr>
              <a:t>エミュレーション再生機能</a:t>
            </a:r>
            <a:endParaRPr lang="zh-CN" altLang="en-US">
              <a:solidFill>
                <a:schemeClr val="tx1"/>
              </a:solidFill>
              <a:latin typeface="Microsoft YaHei UI" panose="020B0503020204020204" charset="-122"/>
              <a:ea typeface="Microsoft YaHei UI" panose="020B0503020204020204" charset="-122"/>
            </a:endParaRPr>
          </a:p>
        </p:txBody>
      </p:sp>
      <p:grpSp>
        <p:nvGrpSpPr>
          <p:cNvPr id="16" name="组合 15"/>
          <p:cNvGrpSpPr/>
          <p:nvPr/>
        </p:nvGrpSpPr>
        <p:grpSpPr>
          <a:xfrm>
            <a:off x="609600" y="2286000"/>
            <a:ext cx="4953000" cy="3962400"/>
            <a:chOff x="960" y="3600"/>
            <a:chExt cx="7800" cy="6240"/>
          </a:xfrm>
        </p:grpSpPr>
        <p:sp>
          <p:nvSpPr>
            <p:cNvPr id="3" name="任意多边形 2"/>
            <p:cNvSpPr/>
            <p:nvPr>
              <p:custDataLst>
                <p:tags r:id="rId2"/>
              </p:custDataLst>
            </p:nvPr>
          </p:nvSpPr>
          <p:spPr>
            <a:xfrm>
              <a:off x="960" y="3600"/>
              <a:ext cx="80" cy="1759"/>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1200" y="360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再生データの精度</a:t>
              </a:r>
              <a:endParaRPr lang="zh-CN" altLang="en-US" sz="1400">
                <a:solidFill>
                  <a:schemeClr val="tx1"/>
                </a:solidFill>
                <a:latin typeface="Microsoft YaHei UI" panose="020B0503020204020204" charset="-122"/>
                <a:ea typeface="Microsoft YaHei UI" panose="020B0503020204020204" charset="-122"/>
              </a:endParaRPr>
            </a:p>
          </p:txBody>
        </p:sp>
        <p:sp>
          <p:nvSpPr>
            <p:cNvPr id="5" name="文本框 4"/>
            <p:cNvSpPr txBox="1"/>
            <p:nvPr>
              <p:custDataLst>
                <p:tags r:id="rId4"/>
              </p:custDataLst>
            </p:nvPr>
          </p:nvSpPr>
          <p:spPr>
            <a:xfrm>
              <a:off x="1200" y="4400"/>
              <a:ext cx="7520" cy="96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Carlaプラットフォームは、収集されたセンサーデータを正確に再生し、シミュレーション環境が実世界と高度に一致することを確保します。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6" name="任意多边形 5"/>
            <p:cNvSpPr/>
            <p:nvPr>
              <p:custDataLst>
                <p:tags r:id="rId5"/>
              </p:custDataLst>
            </p:nvPr>
          </p:nvSpPr>
          <p:spPr>
            <a:xfrm>
              <a:off x="960" y="5840"/>
              <a:ext cx="80"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6"/>
              </p:custDataLst>
            </p:nvPr>
          </p:nvSpPr>
          <p:spPr>
            <a:xfrm>
              <a:off x="1200" y="584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再生中のリアルタイム調整</a:t>
              </a:r>
              <a:endParaRPr lang="zh-CN" altLang="en-US" sz="1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1200" y="6640"/>
              <a:ext cx="752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ユーザーは再生中にリアルタイムでパラメータを調整し、さまざまな交通シーンをシミュレーションし、シミュレーションテストの柔軟性を向上させることができます。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8"/>
              </p:custDataLst>
            </p:nvPr>
          </p:nvSpPr>
          <p:spPr>
            <a:xfrm>
              <a:off x="960" y="8080"/>
              <a:ext cx="80"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9"/>
              </p:custDataLst>
            </p:nvPr>
          </p:nvSpPr>
          <p:spPr>
            <a:xfrm>
              <a:off x="1200" y="808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再生機能のユーザーインタラクション設計</a:t>
              </a:r>
              <a:endParaRPr lang="zh-CN" altLang="en-US" sz="1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0"/>
              </p:custDataLst>
            </p:nvPr>
          </p:nvSpPr>
          <p:spPr>
            <a:xfrm>
              <a:off x="1200" y="8880"/>
              <a:ext cx="7520" cy="96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Carlaは直感的なユーザーインタフェースを提供し、データの読み込み、再生速度の制御、シーンの編集を容易に行います。</a:t>
              </a:r>
              <a:endParaRPr lang="zh-CN" altLang="en-US" sz="1200">
                <a:solidFill>
                  <a:schemeClr val="tx1"/>
                </a:solidFill>
                <a:latin typeface="Microsoft YaHei UI" panose="020B0503020204020204" charset="-122"/>
                <a:ea typeface="Microsoft YaHei UI" panose="020B0503020204020204" charset="-122"/>
              </a:endParaRPr>
            </a:p>
          </p:txBody>
        </p:sp>
      </p:grpSp>
      <p:pic>
        <p:nvPicPr>
          <p:cNvPr id="12" name="图片 11" descr="C:/Users/chang/AppData/Roaming/Kingsoft/office6/wppai/generateppt/fc582ae26fb7cfb7c31cc6f21c15e55a.jpgfc582ae26fb7cfb7c31cc6f21c15e55a"/>
          <p:cNvPicPr preferRelativeResize="0">
            <a:picLocks noChangeAspect="1"/>
          </p:cNvPicPr>
          <p:nvPr>
            <p:custDataLst>
              <p:tags r:id="rId11"/>
            </p:custDataLst>
          </p:nvPr>
        </p:nvPicPr>
        <p:blipFill>
          <a:blip r:embed="rId12"/>
          <a:srcRect l="16804" r="16804"/>
          <a:stretch>
            <a:fillRect/>
          </a:stretch>
        </p:blipFill>
        <p:spPr>
          <a:xfrm>
            <a:off x="6096003" y="609603"/>
            <a:ext cx="5486400" cy="5638800"/>
          </a:xfrm>
          <a:custGeom>
            <a:avLst/>
            <a:gdLst>
              <a:gd name="connisteX0" fmla="*/ 0 w 76200"/>
              <a:gd name="connsiteY0" fmla="*/ 203197 h 78316"/>
              <a:gd name="connisteX1" fmla="*/ 203197 w 76200"/>
              <a:gd name="connsiteY1" fmla="*/ 0 h 78316"/>
              <a:gd name="connisteX2" fmla="*/ 5283202 w 76200"/>
              <a:gd name="connsiteY2" fmla="*/ 0 h 78316"/>
              <a:gd name="connisteX3" fmla="*/ 5486400 w 76200"/>
              <a:gd name="connsiteY3" fmla="*/ 203197 h 78316"/>
              <a:gd name="connisteX4" fmla="*/ 5486400 w 76200"/>
              <a:gd name="connsiteY4" fmla="*/ 5435595 h 78316"/>
              <a:gd name="connisteX5" fmla="*/ 5283202 w 76200"/>
              <a:gd name="connsiteY5" fmla="*/ 5638803 h 78316"/>
              <a:gd name="connisteX6" fmla="*/ 203197 w 76200"/>
              <a:gd name="connsiteY6" fmla="*/ 5638803 h 78316"/>
              <a:gd name="connisteX7" fmla="*/ 0 w 76200"/>
              <a:gd name="connsiteY7" fmla="*/ 5435595 h 78316"/>
              <a:gd name="connisteX8" fmla="*/ 0 w 76200"/>
              <a:gd name="connsiteY8" fmla="*/ 203197 h 783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3">
                <a:moveTo>
                  <a:pt x="0" y="203198"/>
                </a:moveTo>
                <a:cubicBezTo>
                  <a:pt x="0" y="90974"/>
                  <a:pt x="90974" y="0"/>
                  <a:pt x="203198" y="0"/>
                </a:cubicBezTo>
                <a:lnTo>
                  <a:pt x="5283202" y="0"/>
                </a:lnTo>
                <a:cubicBezTo>
                  <a:pt x="5395426" y="0"/>
                  <a:pt x="5486400" y="90974"/>
                  <a:pt x="5486400" y="203198"/>
                </a:cubicBezTo>
                <a:lnTo>
                  <a:pt x="5486400" y="5435596"/>
                </a:lnTo>
                <a:cubicBezTo>
                  <a:pt x="5486400" y="5547829"/>
                  <a:pt x="5395426" y="5638803"/>
                  <a:pt x="5283202" y="5638803"/>
                </a:cubicBezTo>
                <a:lnTo>
                  <a:pt x="203198" y="5638803"/>
                </a:lnTo>
                <a:cubicBezTo>
                  <a:pt x="90974" y="5638803"/>
                  <a:pt x="0" y="5547829"/>
                  <a:pt x="0" y="5435596"/>
                </a:cubicBezTo>
                <a:lnTo>
                  <a:pt x="0" y="203198"/>
                </a:lnTo>
                <a:close/>
              </a:path>
            </a:pathLst>
          </a:custGeom>
          <a:blipFill rotWithShape="1">
            <a:blip r:embed="rId13"/>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5" name="任意多边形 14"/>
          <p:cNvSpPr/>
          <p:nvPr>
            <p:custDataLst>
              <p:tags r:id="rId14"/>
            </p:custDataLst>
          </p:nvPr>
        </p:nvSpPr>
        <p:spPr>
          <a:xfrm>
            <a:off x="11277597" y="2565404"/>
            <a:ext cx="914400" cy="1727200"/>
          </a:xfrm>
          <a:custGeom>
            <a:avLst/>
            <a:gdLst>
              <a:gd name="connisteX0" fmla="*/ 0 w 12700"/>
              <a:gd name="connsiteY0" fmla="*/ 203197 h 23988"/>
              <a:gd name="connisteX1" fmla="*/ 203197 w 12700"/>
              <a:gd name="connsiteY1" fmla="*/ 0 h 23988"/>
              <a:gd name="connisteX2" fmla="*/ 914400 w 12700"/>
              <a:gd name="connsiteY2" fmla="*/ 0 h 23988"/>
              <a:gd name="connisteX3" fmla="*/ 914400 w 12700"/>
              <a:gd name="connsiteY3" fmla="*/ 1727201 h 23988"/>
              <a:gd name="connisteX4" fmla="*/ 203197 w 12700"/>
              <a:gd name="connsiteY4" fmla="*/ 1727201 h 23988"/>
              <a:gd name="connisteX5" fmla="*/ 0 w 12700"/>
              <a:gd name="connsiteY5" fmla="*/ 1524003 h 23988"/>
              <a:gd name="connisteX6" fmla="*/ 0 w 12700"/>
              <a:gd name="connsiteY6" fmla="*/ 203197 h 239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914400" h="1727201">
                <a:moveTo>
                  <a:pt x="0" y="203198"/>
                </a:moveTo>
                <a:cubicBezTo>
                  <a:pt x="0" y="90974"/>
                  <a:pt x="90974" y="0"/>
                  <a:pt x="203198" y="0"/>
                </a:cubicBezTo>
                <a:lnTo>
                  <a:pt x="914400" y="0"/>
                </a:lnTo>
                <a:lnTo>
                  <a:pt x="914400" y="1727201"/>
                </a:lnTo>
                <a:lnTo>
                  <a:pt x="203198" y="1727201"/>
                </a:lnTo>
                <a:cubicBezTo>
                  <a:pt x="90974" y="1727201"/>
                  <a:pt x="0" y="1636227"/>
                  <a:pt x="0" y="1524003"/>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シーンとイベントの再現</a:t>
            </a:r>
            <a:endParaRPr lang="zh-CN" altLang="en-US"/>
          </a:p>
        </p:txBody>
      </p:sp>
      <p:sp>
        <p:nvSpPr>
          <p:cNvPr id="3" name="文本占位符 2"/>
          <p:cNvSpPr>
            <a:spLocks noGrp="1"/>
          </p:cNvSpPr>
          <p:nvPr>
            <p:ph type="body" idx="14"/>
            <p:custDataLst>
              <p:tags r:id="rId2"/>
            </p:custDataLst>
          </p:nvPr>
        </p:nvSpPr>
        <p:spPr/>
        <p:txBody>
          <a:bodyPr/>
          <a:p>
            <a:r>
              <a:rPr lang="en-US" altLang="en-US"/>
              <a:t>08</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0"/>
            <a:ext cx="1828800" cy="68580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24384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交通事象のカスタム化</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24" name="组合 23"/>
          <p:cNvGrpSpPr/>
          <p:nvPr/>
        </p:nvGrpSpPr>
        <p:grpSpPr>
          <a:xfrm>
            <a:off x="2438400" y="2057400"/>
            <a:ext cx="9220200" cy="3962400"/>
            <a:chOff x="3840" y="3240"/>
            <a:chExt cx="14520" cy="6240"/>
          </a:xfrm>
        </p:grpSpPr>
        <p:pic>
          <p:nvPicPr>
            <p:cNvPr id="4" name="图片 3" descr="C:/Users/chang/AppData/Roaming/Kingsoft/office6/wppai/generateppt/1fdb009c-fc3a-438f-9764-518beca6bdf3.jpg1fdb009c-fc3a-438f-9764-518beca6bdf3"/>
            <p:cNvPicPr preferRelativeResize="0">
              <a:picLocks noChangeAspect="1"/>
            </p:cNvPicPr>
            <p:nvPr>
              <p:custDataLst>
                <p:tags r:id="rId3"/>
              </p:custDataLst>
            </p:nvPr>
          </p:nvPicPr>
          <p:blipFill>
            <a:blip r:embed="rId4"/>
            <a:srcRect/>
            <a:stretch>
              <a:fillRect/>
            </a:stretch>
          </p:blipFill>
          <p:spPr>
            <a:xfrm>
              <a:off x="3840" y="324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9" name="图片 8" descr="C:/Users/chang/AppData/Roaming/Kingsoft/office6/wppai/generateppt/992d613d-0ac5-45ac-a16e-977edc8e1efa.jpg992d613d-0ac5-45ac-a16e-977edc8e1efa"/>
            <p:cNvPicPr preferRelativeResize="0">
              <a:picLocks noChangeAspect="1"/>
            </p:cNvPicPr>
            <p:nvPr>
              <p:custDataLst>
                <p:tags r:id="rId6"/>
              </p:custDataLst>
            </p:nvPr>
          </p:nvPicPr>
          <p:blipFill>
            <a:blip r:embed="rId7"/>
            <a:srcRect/>
            <a:stretch>
              <a:fillRect/>
            </a:stretch>
          </p:blipFill>
          <p:spPr>
            <a:xfrm>
              <a:off x="3840" y="684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文本框 6"/>
            <p:cNvSpPr txBox="1"/>
            <p:nvPr>
              <p:custDataLst>
                <p:tags r:id="rId8"/>
              </p:custDataLst>
            </p:nvPr>
          </p:nvSpPr>
          <p:spPr>
            <a:xfrm>
              <a:off x="5680" y="3240"/>
              <a:ext cx="52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複雑なトラフィックシーンの作成</a:t>
              </a:r>
              <a:endParaRPr lang="zh-CN" altLang="en-US" sz="1400">
                <a:solidFill>
                  <a:schemeClr val="tx1"/>
                </a:solidFill>
                <a:latin typeface="Microsoft YaHei UI" panose="020B0503020204020204" charset="-122"/>
                <a:ea typeface="Microsoft YaHei UI" panose="020B0503020204020204" charset="-122"/>
              </a:endParaRPr>
            </a:p>
          </p:txBody>
        </p:sp>
        <p:pic>
          <p:nvPicPr>
            <p:cNvPr id="14" name="图片 13" descr="C:/Users/chang/AppData/Roaming/Kingsoft/office6/wppai/generateppt/fd6b9ee0-1fe1-491e-92d1-a44d86c8d5d5.jpgfd6b9ee0-1fe1-491e-92d1-a44d86c8d5d5"/>
            <p:cNvPicPr preferRelativeResize="0">
              <a:picLocks noChangeAspect="1"/>
            </p:cNvPicPr>
            <p:nvPr>
              <p:custDataLst>
                <p:tags r:id="rId9"/>
              </p:custDataLst>
            </p:nvPr>
          </p:nvPicPr>
          <p:blipFill>
            <a:blip r:embed="rId10"/>
            <a:srcRect/>
            <a:stretch>
              <a:fillRect/>
            </a:stretch>
          </p:blipFill>
          <p:spPr>
            <a:xfrm>
              <a:off x="11280" y="324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11"/>
              </p:custDataLst>
            </p:nvPr>
          </p:nvSpPr>
          <p:spPr>
            <a:xfrm>
              <a:off x="5680" y="3960"/>
              <a:ext cx="5200" cy="192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Carlaプラットフォームを利用することで、開発者は複数の車両、歩行者、交通信号を含む複雑な交通シーンを構築することができます。</a:t>
              </a:r>
              <a:endParaRPr lang="zh-CN" altLang="en-US" sz="1200">
                <a:solidFill>
                  <a:schemeClr val="tx1"/>
                </a:solidFill>
                <a:latin typeface="Microsoft YaHei UI" panose="020B0503020204020204" charset="-122"/>
                <a:ea typeface="Microsoft YaHei UI" panose="020B0503020204020204" charset="-122"/>
              </a:endParaRPr>
            </a:p>
          </p:txBody>
        </p:sp>
        <p:pic>
          <p:nvPicPr>
            <p:cNvPr id="19" name="图片 18" descr="C:/Users/chang/AppData/Roaming/Kingsoft/office6/wppai/generateppt/8f7701e5-164f-4b70-b6dd-0997772384dc.jpg8f7701e5-164f-4b70-b6dd-0997772384dc"/>
            <p:cNvPicPr preferRelativeResize="0">
              <a:picLocks noChangeAspect="1"/>
            </p:cNvPicPr>
            <p:nvPr>
              <p:custDataLst>
                <p:tags r:id="rId12"/>
              </p:custDataLst>
            </p:nvPr>
          </p:nvPicPr>
          <p:blipFill>
            <a:blip r:embed="rId13"/>
            <a:srcRect/>
            <a:stretch>
              <a:fillRect/>
            </a:stretch>
          </p:blipFill>
          <p:spPr>
            <a:xfrm>
              <a:off x="11280" y="684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2" name="文本框 11"/>
            <p:cNvSpPr txBox="1"/>
            <p:nvPr>
              <p:custDataLst>
                <p:tags r:id="rId14"/>
              </p:custDataLst>
            </p:nvPr>
          </p:nvSpPr>
          <p:spPr>
            <a:xfrm>
              <a:off x="5680" y="6840"/>
              <a:ext cx="52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歴史的交通事故を再現する</a:t>
              </a:r>
              <a:endParaRPr lang="zh-CN" altLang="en-US" sz="1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5"/>
              </p:custDataLst>
            </p:nvPr>
          </p:nvSpPr>
          <p:spPr>
            <a:xfrm>
              <a:off x="5680" y="7560"/>
              <a:ext cx="5200" cy="192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Carlaを通じて、実世界の交通事故を再現し、原因を分析し、同様の事件を回避するためにAIを訓練することができます。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6"/>
              </p:custDataLst>
            </p:nvPr>
          </p:nvSpPr>
          <p:spPr>
            <a:xfrm>
              <a:off x="13120" y="3240"/>
              <a:ext cx="52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極端な気象影響のシミュレーション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8" name="文本框 17"/>
            <p:cNvSpPr txBox="1"/>
            <p:nvPr>
              <p:custDataLst>
                <p:tags r:id="rId17"/>
              </p:custDataLst>
            </p:nvPr>
          </p:nvSpPr>
          <p:spPr>
            <a:xfrm>
              <a:off x="13120" y="3960"/>
              <a:ext cx="5200" cy="192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Carlaはユーザーが雨、雪、霧などの極端な気象条件をシミュレーションし、過酷な環境下での自動運転システムのパフォーマンスをテストすることができる。</a:t>
              </a:r>
              <a:endParaRPr lang="zh-CN" altLang="en-US" sz="1200">
                <a:solidFill>
                  <a:schemeClr val="tx1"/>
                </a:solidFill>
                <a:latin typeface="Microsoft YaHei UI" panose="020B0503020204020204" charset="-122"/>
                <a:ea typeface="Microsoft YaHei UI" panose="020B0503020204020204" charset="-122"/>
              </a:endParaRPr>
            </a:p>
          </p:txBody>
        </p:sp>
        <p:sp>
          <p:nvSpPr>
            <p:cNvPr id="22" name="文本框 21"/>
            <p:cNvSpPr txBox="1"/>
            <p:nvPr>
              <p:custDataLst>
                <p:tags r:id="rId18"/>
              </p:custDataLst>
            </p:nvPr>
          </p:nvSpPr>
          <p:spPr>
            <a:xfrm>
              <a:off x="13120" y="6840"/>
              <a:ext cx="52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緊急車両対応の設計</a:t>
              </a:r>
              <a:endParaRPr lang="zh-CN" altLang="en-US" sz="1400">
                <a:solidFill>
                  <a:schemeClr val="tx1"/>
                </a:solidFill>
                <a:latin typeface="Microsoft YaHei UI" panose="020B0503020204020204" charset="-122"/>
                <a:ea typeface="Microsoft YaHei UI" panose="020B0503020204020204" charset="-122"/>
              </a:endParaRPr>
            </a:p>
          </p:txBody>
        </p:sp>
        <p:sp>
          <p:nvSpPr>
            <p:cNvPr id="23" name="文本框 22"/>
            <p:cNvSpPr txBox="1"/>
            <p:nvPr>
              <p:custDataLst>
                <p:tags r:id="rId19"/>
              </p:custDataLst>
            </p:nvPr>
          </p:nvSpPr>
          <p:spPr>
            <a:xfrm>
              <a:off x="13120" y="7560"/>
              <a:ext cx="5200" cy="192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Carlaは救急車や消防車などの緊急車両の対応シーンのシミュレーションをサポートし、自動運転車両の回避と対応戦略を訓練する。</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0"/>
            <a:ext cx="12191365" cy="2590165"/>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bg1"/>
                </a:solidFill>
                <a:latin typeface="Microsoft YaHei UI" panose="020B0503020204020204" charset="-122"/>
                <a:ea typeface="Microsoft YaHei UI" panose="020B0503020204020204" charset="-122"/>
              </a:rPr>
              <a:t>極限テストシナリオ生成</a:t>
            </a:r>
            <a:endParaRPr lang="zh-CN" altLang="en-US" sz="4400">
              <a:solidFill>
                <a:schemeClr val="bg1"/>
              </a:solidFill>
              <a:latin typeface="Microsoft YaHei UI" panose="020B0503020204020204" charset="-122"/>
              <a:ea typeface="Microsoft YaHei UI" panose="020B0503020204020204" charset="-122"/>
            </a:endParaRPr>
          </a:p>
        </p:txBody>
      </p:sp>
      <p:grpSp>
        <p:nvGrpSpPr>
          <p:cNvPr id="22" name="组合 21"/>
          <p:cNvGrpSpPr/>
          <p:nvPr/>
        </p:nvGrpSpPr>
        <p:grpSpPr>
          <a:xfrm>
            <a:off x="609600" y="1828800"/>
            <a:ext cx="10972800" cy="4418330"/>
            <a:chOff x="960" y="2880"/>
            <a:chExt cx="17280" cy="6958"/>
          </a:xfrm>
        </p:grpSpPr>
        <p:sp>
          <p:nvSpPr>
            <p:cNvPr id="4" name="任意多边形 3"/>
            <p:cNvSpPr/>
            <p:nvPr>
              <p:custDataLst>
                <p:tags r:id="rId3"/>
              </p:custDataLst>
            </p:nvPr>
          </p:nvSpPr>
          <p:spPr>
            <a:xfrm>
              <a:off x="960" y="2880"/>
              <a:ext cx="5440" cy="6959"/>
            </a:xfrm>
            <a:custGeom>
              <a:avLst/>
              <a:gdLst>
                <a:gd name="connisteX0" fmla="*/ 0 w 47977"/>
                <a:gd name="connsiteY0" fmla="*/ 203197 h 61383"/>
                <a:gd name="connisteX1" fmla="*/ 203197 w 47977"/>
                <a:gd name="connsiteY1" fmla="*/ 0 h 61383"/>
                <a:gd name="connisteX2" fmla="*/ 3251204 w 47977"/>
                <a:gd name="connsiteY2" fmla="*/ 0 h 61383"/>
                <a:gd name="connisteX3" fmla="*/ 3454402 w 47977"/>
                <a:gd name="connsiteY3" fmla="*/ 203197 h 61383"/>
                <a:gd name="connisteX4" fmla="*/ 3454402 w 47977"/>
                <a:gd name="connsiteY4" fmla="*/ 4216398 h 61383"/>
                <a:gd name="connisteX5" fmla="*/ 3251204 w 47977"/>
                <a:gd name="connsiteY5" fmla="*/ 4419596 h 61383"/>
                <a:gd name="connisteX6" fmla="*/ 203197 w 47977"/>
                <a:gd name="connsiteY6" fmla="*/ 4419596 h 61383"/>
                <a:gd name="connisteX7" fmla="*/ 0 w 47977"/>
                <a:gd name="connsiteY7" fmla="*/ 4216398 h 61383"/>
                <a:gd name="connisteX8" fmla="*/ 0 w 47977"/>
                <a:gd name="connsiteY8"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2" h="4419597">
                  <a:moveTo>
                    <a:pt x="0" y="203198"/>
                  </a:moveTo>
                  <a:cubicBezTo>
                    <a:pt x="0" y="90974"/>
                    <a:pt x="90974" y="0"/>
                    <a:pt x="203198" y="0"/>
                  </a:cubicBezTo>
                  <a:lnTo>
                    <a:pt x="3251204" y="0"/>
                  </a:lnTo>
                  <a:cubicBezTo>
                    <a:pt x="3363428" y="0"/>
                    <a:pt x="3454402" y="90974"/>
                    <a:pt x="3454402" y="203198"/>
                  </a:cubicBezTo>
                  <a:lnTo>
                    <a:pt x="3454402" y="4216399"/>
                  </a:lnTo>
                  <a:cubicBezTo>
                    <a:pt x="3454402" y="4328632"/>
                    <a:pt x="3363428" y="4419597"/>
                    <a:pt x="3251204"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chang/AppData/Roaming/Kingsoft/office6/wppai/generateppt/f63fcafc832d6fedd014f3ce82a61030.jpgf63fcafc832d6fedd014f3ce82a61030"/>
            <p:cNvPicPr preferRelativeResize="0">
              <a:picLocks noChangeAspect="1"/>
            </p:cNvPicPr>
            <p:nvPr>
              <p:custDataLst>
                <p:tags r:id="rId4"/>
              </p:custDataLst>
            </p:nvPr>
          </p:nvPicPr>
          <p:blipFill>
            <a:blip r:embed="rId5"/>
            <a:srcRect l="10632" r="10632"/>
            <a:stretch>
              <a:fillRect/>
            </a:stretch>
          </p:blipFill>
          <p:spPr>
            <a:xfrm>
              <a:off x="1440" y="3360"/>
              <a:ext cx="4479" cy="3199"/>
            </a:xfrm>
            <a:custGeom>
              <a:avLst/>
              <a:gdLst>
                <a:gd name="connisteX0" fmla="*/ 0 w 39511"/>
                <a:gd name="connsiteY0" fmla="*/ 101598 h 28222"/>
                <a:gd name="connisteX1" fmla="*/ 101598 w 39511"/>
                <a:gd name="connsiteY1" fmla="*/ 0 h 28222"/>
                <a:gd name="connisteX2" fmla="*/ 2743200 w 39511"/>
                <a:gd name="connsiteY2" fmla="*/ 0 h 28222"/>
                <a:gd name="connisteX3" fmla="*/ 2844798 w 39511"/>
                <a:gd name="connsiteY3" fmla="*/ 101598 h 28222"/>
                <a:gd name="connisteX4" fmla="*/ 2844798 w 39511"/>
                <a:gd name="connsiteY4" fmla="*/ 1930398 h 28222"/>
                <a:gd name="connisteX5" fmla="*/ 2743200 w 39511"/>
                <a:gd name="connsiteY5" fmla="*/ 2031997 h 28222"/>
                <a:gd name="connisteX6" fmla="*/ 101598 w 39511"/>
                <a:gd name="connsiteY6" fmla="*/ 2031997 h 28222"/>
                <a:gd name="connisteX7" fmla="*/ 0 w 39511"/>
                <a:gd name="connsiteY7" fmla="*/ 1930398 h 28222"/>
                <a:gd name="connisteX8" fmla="*/ 0 w 39511"/>
                <a:gd name="connsiteY8" fmla="*/ 101598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844799" h="2031998">
                  <a:moveTo>
                    <a:pt x="0" y="101599"/>
                  </a:moveTo>
                  <a:cubicBezTo>
                    <a:pt x="0" y="45491"/>
                    <a:pt x="45491" y="0"/>
                    <a:pt x="101599" y="0"/>
                  </a:cubicBezTo>
                  <a:lnTo>
                    <a:pt x="2743200" y="0"/>
                  </a:lnTo>
                  <a:cubicBezTo>
                    <a:pt x="2799308" y="0"/>
                    <a:pt x="2844799" y="45491"/>
                    <a:pt x="2844799" y="101599"/>
                  </a:cubicBezTo>
                  <a:lnTo>
                    <a:pt x="2844799" y="1930399"/>
                  </a:lnTo>
                  <a:cubicBezTo>
                    <a:pt x="2844799" y="1986507"/>
                    <a:pt x="2799308" y="2031998"/>
                    <a:pt x="2743200" y="2031998"/>
                  </a:cubicBezTo>
                  <a:lnTo>
                    <a:pt x="101599" y="2031998"/>
                  </a:lnTo>
                  <a:cubicBezTo>
                    <a:pt x="45491" y="2031998"/>
                    <a:pt x="0" y="1986507"/>
                    <a:pt x="0" y="1930399"/>
                  </a:cubicBezTo>
                  <a:lnTo>
                    <a:pt x="0" y="101599"/>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0" name="任意多边形 9"/>
            <p:cNvSpPr/>
            <p:nvPr>
              <p:custDataLst>
                <p:tags r:id="rId7"/>
              </p:custDataLst>
            </p:nvPr>
          </p:nvSpPr>
          <p:spPr>
            <a:xfrm>
              <a:off x="6880" y="2880"/>
              <a:ext cx="5440" cy="6959"/>
            </a:xfrm>
            <a:custGeom>
              <a:avLst/>
              <a:gdLst>
                <a:gd name="connisteX0" fmla="*/ 0 w 47977"/>
                <a:gd name="connsiteY0" fmla="*/ 203197 h 61383"/>
                <a:gd name="connisteX1" fmla="*/ 203197 w 47977"/>
                <a:gd name="connsiteY1" fmla="*/ 0 h 61383"/>
                <a:gd name="connisteX2" fmla="*/ 3251204 w 47977"/>
                <a:gd name="connsiteY2" fmla="*/ 0 h 61383"/>
                <a:gd name="connisteX3" fmla="*/ 3454402 w 47977"/>
                <a:gd name="connsiteY3" fmla="*/ 203197 h 61383"/>
                <a:gd name="connisteX4" fmla="*/ 3454402 w 47977"/>
                <a:gd name="connsiteY4" fmla="*/ 4216398 h 61383"/>
                <a:gd name="connisteX5" fmla="*/ 3251204 w 47977"/>
                <a:gd name="connsiteY5" fmla="*/ 4419596 h 61383"/>
                <a:gd name="connisteX6" fmla="*/ 203197 w 47977"/>
                <a:gd name="connsiteY6" fmla="*/ 4419596 h 61383"/>
                <a:gd name="connisteX7" fmla="*/ 0 w 47977"/>
                <a:gd name="connsiteY7" fmla="*/ 4216398 h 61383"/>
                <a:gd name="connisteX8" fmla="*/ 0 w 47977"/>
                <a:gd name="connsiteY8"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2" h="4419597">
                  <a:moveTo>
                    <a:pt x="0" y="203198"/>
                  </a:moveTo>
                  <a:cubicBezTo>
                    <a:pt x="0" y="90974"/>
                    <a:pt x="90974" y="0"/>
                    <a:pt x="203198" y="0"/>
                  </a:cubicBezTo>
                  <a:lnTo>
                    <a:pt x="3251204" y="0"/>
                  </a:lnTo>
                  <a:cubicBezTo>
                    <a:pt x="3363428" y="0"/>
                    <a:pt x="3454402" y="90974"/>
                    <a:pt x="3454402" y="203198"/>
                  </a:cubicBezTo>
                  <a:lnTo>
                    <a:pt x="3454402" y="4216399"/>
                  </a:lnTo>
                  <a:cubicBezTo>
                    <a:pt x="3454402" y="4328632"/>
                    <a:pt x="3363428" y="4419597"/>
                    <a:pt x="3251204"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chang/AppData/Roaming/Kingsoft/office6/wppai/generateppt/afafba0a4a9e432b82269de911e04d48.jpgafafba0a4a9e432b82269de911e04d48"/>
            <p:cNvPicPr preferRelativeResize="0">
              <a:picLocks noChangeAspect="1"/>
            </p:cNvPicPr>
            <p:nvPr>
              <p:custDataLst>
                <p:tags r:id="rId8"/>
              </p:custDataLst>
            </p:nvPr>
          </p:nvPicPr>
          <p:blipFill>
            <a:blip r:embed="rId9"/>
            <a:srcRect t="2385" b="2385"/>
            <a:stretch>
              <a:fillRect/>
            </a:stretch>
          </p:blipFill>
          <p:spPr>
            <a:xfrm>
              <a:off x="7360" y="3360"/>
              <a:ext cx="4479" cy="3199"/>
            </a:xfrm>
            <a:custGeom>
              <a:avLst/>
              <a:gdLst>
                <a:gd name="connisteX0" fmla="*/ 0 w 39511"/>
                <a:gd name="connsiteY0" fmla="*/ 101598 h 28222"/>
                <a:gd name="connisteX1" fmla="*/ 101598 w 39511"/>
                <a:gd name="connsiteY1" fmla="*/ 0 h 28222"/>
                <a:gd name="connisteX2" fmla="*/ 2743200 w 39511"/>
                <a:gd name="connsiteY2" fmla="*/ 0 h 28222"/>
                <a:gd name="connisteX3" fmla="*/ 2844798 w 39511"/>
                <a:gd name="connsiteY3" fmla="*/ 101598 h 28222"/>
                <a:gd name="connisteX4" fmla="*/ 2844798 w 39511"/>
                <a:gd name="connsiteY4" fmla="*/ 1930398 h 28222"/>
                <a:gd name="connisteX5" fmla="*/ 2743200 w 39511"/>
                <a:gd name="connsiteY5" fmla="*/ 2031997 h 28222"/>
                <a:gd name="connisteX6" fmla="*/ 101598 w 39511"/>
                <a:gd name="connsiteY6" fmla="*/ 2031997 h 28222"/>
                <a:gd name="connisteX7" fmla="*/ 0 w 39511"/>
                <a:gd name="connsiteY7" fmla="*/ 1930398 h 28222"/>
                <a:gd name="connisteX8" fmla="*/ 0 w 39511"/>
                <a:gd name="connsiteY8" fmla="*/ 101598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844799" h="2031998">
                  <a:moveTo>
                    <a:pt x="0" y="101599"/>
                  </a:moveTo>
                  <a:cubicBezTo>
                    <a:pt x="0" y="45491"/>
                    <a:pt x="45491" y="0"/>
                    <a:pt x="101599" y="0"/>
                  </a:cubicBezTo>
                  <a:lnTo>
                    <a:pt x="2743200" y="0"/>
                  </a:lnTo>
                  <a:cubicBezTo>
                    <a:pt x="2799308" y="0"/>
                    <a:pt x="2844799" y="45491"/>
                    <a:pt x="2844799" y="101599"/>
                  </a:cubicBezTo>
                  <a:lnTo>
                    <a:pt x="2844799" y="1930399"/>
                  </a:lnTo>
                  <a:cubicBezTo>
                    <a:pt x="2844799" y="1986507"/>
                    <a:pt x="2799308" y="2031998"/>
                    <a:pt x="2743200" y="2031998"/>
                  </a:cubicBezTo>
                  <a:lnTo>
                    <a:pt x="101599" y="2031998"/>
                  </a:lnTo>
                  <a:cubicBezTo>
                    <a:pt x="45491" y="2031998"/>
                    <a:pt x="0" y="1986507"/>
                    <a:pt x="0" y="1930399"/>
                  </a:cubicBezTo>
                  <a:lnTo>
                    <a:pt x="0" y="101599"/>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10"/>
              </p:custDataLst>
            </p:nvPr>
          </p:nvSpPr>
          <p:spPr>
            <a:xfrm>
              <a:off x="1440" y="704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極端な気象シミュレーション</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1"/>
              </p:custDataLst>
            </p:nvPr>
          </p:nvSpPr>
          <p:spPr>
            <a:xfrm>
              <a:off x="1440" y="7920"/>
              <a:ext cx="45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自動運転シミュレーションでは、豪雨や濃霧などの極端な天候をシミュレーションすることで、車両の対応能力をテストする。</a:t>
              </a:r>
              <a:endParaRPr lang="zh-CN" altLang="en-US" sz="16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12"/>
              </p:custDataLst>
            </p:nvPr>
          </p:nvSpPr>
          <p:spPr>
            <a:xfrm>
              <a:off x="12800" y="2880"/>
              <a:ext cx="5440" cy="6959"/>
            </a:xfrm>
            <a:custGeom>
              <a:avLst/>
              <a:gdLst>
                <a:gd name="connisteX0" fmla="*/ 0 w 47977"/>
                <a:gd name="connsiteY0" fmla="*/ 203197 h 61383"/>
                <a:gd name="connisteX1" fmla="*/ 203197 w 47977"/>
                <a:gd name="connsiteY1" fmla="*/ 0 h 61383"/>
                <a:gd name="connisteX2" fmla="*/ 3251204 w 47977"/>
                <a:gd name="connsiteY2" fmla="*/ 0 h 61383"/>
                <a:gd name="connisteX3" fmla="*/ 3454402 w 47977"/>
                <a:gd name="connsiteY3" fmla="*/ 203197 h 61383"/>
                <a:gd name="connisteX4" fmla="*/ 3454402 w 47977"/>
                <a:gd name="connsiteY4" fmla="*/ 4216398 h 61383"/>
                <a:gd name="connisteX5" fmla="*/ 3251204 w 47977"/>
                <a:gd name="connsiteY5" fmla="*/ 4419596 h 61383"/>
                <a:gd name="connisteX6" fmla="*/ 203197 w 47977"/>
                <a:gd name="connsiteY6" fmla="*/ 4419596 h 61383"/>
                <a:gd name="connisteX7" fmla="*/ 0 w 47977"/>
                <a:gd name="connsiteY7" fmla="*/ 4216398 h 61383"/>
                <a:gd name="connisteX8" fmla="*/ 0 w 47977"/>
                <a:gd name="connsiteY8"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2" h="4419597">
                  <a:moveTo>
                    <a:pt x="0" y="203198"/>
                  </a:moveTo>
                  <a:cubicBezTo>
                    <a:pt x="0" y="90974"/>
                    <a:pt x="90974" y="0"/>
                    <a:pt x="203198" y="0"/>
                  </a:cubicBezTo>
                  <a:lnTo>
                    <a:pt x="3251204" y="0"/>
                  </a:lnTo>
                  <a:cubicBezTo>
                    <a:pt x="3363428" y="0"/>
                    <a:pt x="3454402" y="90974"/>
                    <a:pt x="3454402" y="203198"/>
                  </a:cubicBezTo>
                  <a:lnTo>
                    <a:pt x="3454402" y="4216399"/>
                  </a:lnTo>
                  <a:cubicBezTo>
                    <a:pt x="3454402" y="4328632"/>
                    <a:pt x="3363428" y="4419597"/>
                    <a:pt x="3251204"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C:/Users/chang/AppData/Roaming/Kingsoft/office6/wppai/generateppt/46a3cc4d8bf4891a463be51c9381de35.jpg46a3cc4d8bf4891a463be51c9381de35"/>
            <p:cNvPicPr preferRelativeResize="0">
              <a:picLocks noChangeAspect="1"/>
            </p:cNvPicPr>
            <p:nvPr>
              <p:custDataLst>
                <p:tags r:id="rId13"/>
              </p:custDataLst>
            </p:nvPr>
          </p:nvPicPr>
          <p:blipFill>
            <a:blip r:embed="rId14"/>
            <a:srcRect l="10632" r="10632"/>
            <a:stretch>
              <a:fillRect/>
            </a:stretch>
          </p:blipFill>
          <p:spPr>
            <a:xfrm>
              <a:off x="13280" y="3360"/>
              <a:ext cx="4479" cy="3199"/>
            </a:xfrm>
            <a:custGeom>
              <a:avLst/>
              <a:gdLst>
                <a:gd name="connisteX0" fmla="*/ 0 w 39511"/>
                <a:gd name="connsiteY0" fmla="*/ 101598 h 28222"/>
                <a:gd name="connisteX1" fmla="*/ 101598 w 39511"/>
                <a:gd name="connsiteY1" fmla="*/ 0 h 28222"/>
                <a:gd name="connisteX2" fmla="*/ 2743200 w 39511"/>
                <a:gd name="connsiteY2" fmla="*/ 0 h 28222"/>
                <a:gd name="connisteX3" fmla="*/ 2844798 w 39511"/>
                <a:gd name="connsiteY3" fmla="*/ 101598 h 28222"/>
                <a:gd name="connisteX4" fmla="*/ 2844798 w 39511"/>
                <a:gd name="connsiteY4" fmla="*/ 1930398 h 28222"/>
                <a:gd name="connisteX5" fmla="*/ 2743200 w 39511"/>
                <a:gd name="connsiteY5" fmla="*/ 2031997 h 28222"/>
                <a:gd name="connisteX6" fmla="*/ 101598 w 39511"/>
                <a:gd name="connsiteY6" fmla="*/ 2031997 h 28222"/>
                <a:gd name="connisteX7" fmla="*/ 0 w 39511"/>
                <a:gd name="connsiteY7" fmla="*/ 1930398 h 28222"/>
                <a:gd name="connisteX8" fmla="*/ 0 w 39511"/>
                <a:gd name="connsiteY8" fmla="*/ 101598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844799" h="2031998">
                  <a:moveTo>
                    <a:pt x="0" y="101599"/>
                  </a:moveTo>
                  <a:cubicBezTo>
                    <a:pt x="0" y="45491"/>
                    <a:pt x="45491" y="0"/>
                    <a:pt x="101599" y="0"/>
                  </a:cubicBezTo>
                  <a:lnTo>
                    <a:pt x="2743200" y="0"/>
                  </a:lnTo>
                  <a:cubicBezTo>
                    <a:pt x="2799308" y="0"/>
                    <a:pt x="2844799" y="45491"/>
                    <a:pt x="2844799" y="101599"/>
                  </a:cubicBezTo>
                  <a:lnTo>
                    <a:pt x="2844799" y="1930399"/>
                  </a:lnTo>
                  <a:cubicBezTo>
                    <a:pt x="2844799" y="1986507"/>
                    <a:pt x="2799308" y="2031998"/>
                    <a:pt x="2743200" y="2031998"/>
                  </a:cubicBezTo>
                  <a:lnTo>
                    <a:pt x="101599" y="2031998"/>
                  </a:lnTo>
                  <a:cubicBezTo>
                    <a:pt x="45491" y="2031998"/>
                    <a:pt x="0" y="1986507"/>
                    <a:pt x="0" y="1930399"/>
                  </a:cubicBezTo>
                  <a:lnTo>
                    <a:pt x="0" y="101599"/>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文本框 13"/>
            <p:cNvSpPr txBox="1"/>
            <p:nvPr>
              <p:custDataLst>
                <p:tags r:id="rId15"/>
              </p:custDataLst>
            </p:nvPr>
          </p:nvSpPr>
          <p:spPr>
            <a:xfrm>
              <a:off x="7360" y="704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複雑な交通流シミュレーション</a:t>
              </a:r>
              <a:endParaRPr lang="zh-CN"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6"/>
              </p:custDataLst>
            </p:nvPr>
          </p:nvSpPr>
          <p:spPr>
            <a:xfrm>
              <a:off x="7360" y="7920"/>
              <a:ext cx="45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変化に富んだ交通参加者の行動を含む高密度交通フローシナリオを構築し、自動運転システムの意思決定能力を検証する。</a:t>
              </a:r>
              <a:endParaRPr lang="zh-CN" altLang="en-US" sz="1600">
                <a:solidFill>
                  <a:schemeClr val="tx1"/>
                </a:solidFill>
                <a:latin typeface="Microsoft YaHei UI" panose="020B0503020204020204" charset="-122"/>
                <a:ea typeface="Microsoft YaHei UI" panose="020B0503020204020204" charset="-122"/>
              </a:endParaRPr>
            </a:p>
          </p:txBody>
        </p:sp>
        <p:sp>
          <p:nvSpPr>
            <p:cNvPr id="20" name="文本框 19"/>
            <p:cNvSpPr txBox="1"/>
            <p:nvPr>
              <p:custDataLst>
                <p:tags r:id="rId17"/>
              </p:custDataLst>
            </p:nvPr>
          </p:nvSpPr>
          <p:spPr>
            <a:xfrm>
              <a:off x="13280" y="704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緊急事態の再現</a:t>
              </a:r>
              <a:endParaRPr lang="zh-CN" altLang="en-US" sz="24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18"/>
              </p:custDataLst>
            </p:nvPr>
          </p:nvSpPr>
          <p:spPr>
            <a:xfrm>
              <a:off x="13280" y="7920"/>
              <a:ext cx="45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歩行者が突然道路を横断するなどの緊急事態をシミュレーションし、緊急事態における自動運転システムの反応時間と処理能力をテストする。</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オープンソースとコミュニティサポート</a:t>
            </a:r>
            <a:endParaRPr lang="zh-CN" altLang="en-US"/>
          </a:p>
        </p:txBody>
      </p:sp>
      <p:sp>
        <p:nvSpPr>
          <p:cNvPr id="3" name="文本占位符 2"/>
          <p:cNvSpPr>
            <a:spLocks noGrp="1"/>
          </p:cNvSpPr>
          <p:nvPr>
            <p:ph type="body" idx="14"/>
            <p:custDataLst>
              <p:tags r:id="rId2"/>
            </p:custDataLst>
          </p:nvPr>
        </p:nvSpPr>
        <p:spPr/>
        <p:txBody>
          <a:bodyPr/>
          <a:p>
            <a:r>
              <a:rPr lang="en-US" altLang="en-US"/>
              <a:t>09</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tx1"/>
                </a:solidFill>
                <a:latin typeface="Microsoft YaHei UI" panose="020B0503020204020204" charset="-122"/>
                <a:ea typeface="Microsoft YaHei UI" panose="020B0503020204020204" charset="-122"/>
              </a:rPr>
              <a:t>オープンソースの机能と二次開発</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609603" y="1828800"/>
            <a:ext cx="4038600" cy="4418965"/>
          </a:xfrm>
          <a:custGeom>
            <a:avLst/>
            <a:gdLst>
              <a:gd name="connisteX0" fmla="*/ 0 w 56091"/>
              <a:gd name="connsiteY0" fmla="*/ 203197 h 61383"/>
              <a:gd name="connisteX1" fmla="*/ 203197 w 56091"/>
              <a:gd name="connsiteY1" fmla="*/ 0 h 61383"/>
              <a:gd name="connisteX2" fmla="*/ 4038603 w 56091"/>
              <a:gd name="connsiteY2" fmla="*/ 0 h 61383"/>
              <a:gd name="connisteX3" fmla="*/ 4038603 w 56091"/>
              <a:gd name="connsiteY3" fmla="*/ 4419596 h 61383"/>
              <a:gd name="connisteX4" fmla="*/ 203197 w 56091"/>
              <a:gd name="connsiteY4" fmla="*/ 4419596 h 61383"/>
              <a:gd name="connisteX5" fmla="*/ 0 w 56091"/>
              <a:gd name="connsiteY5" fmla="*/ 4216398 h 61383"/>
              <a:gd name="connisteX6" fmla="*/ 0 w 56091"/>
              <a:gd name="connsiteY6"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1" name="组合 10"/>
          <p:cNvGrpSpPr/>
          <p:nvPr/>
        </p:nvGrpSpPr>
        <p:grpSpPr>
          <a:xfrm>
            <a:off x="1066800" y="2336800"/>
            <a:ext cx="3200400" cy="3403600"/>
            <a:chOff x="1680" y="3680"/>
            <a:chExt cx="5040" cy="5360"/>
          </a:xfrm>
        </p:grpSpPr>
        <p:sp>
          <p:nvSpPr>
            <p:cNvPr id="4" name="文本框 3"/>
            <p:cNvSpPr txBox="1"/>
            <p:nvPr>
              <p:custDataLst>
                <p:tags r:id="rId3"/>
              </p:custDataLst>
            </p:nvPr>
          </p:nvSpPr>
          <p:spPr>
            <a:xfrm>
              <a:off x="1680" y="3680"/>
              <a:ext cx="5040" cy="640"/>
            </a:xfrm>
            <a:prstGeom prst="rect">
              <a:avLst/>
            </a:prstGeom>
            <a:noFill/>
          </p:spPr>
          <p:txBody>
            <a:bodyPr wrap="square" lIns="0" tIns="0" rIns="0" bIns="0" rtlCol="0" anchor="t">
              <a:noAutofit/>
            </a:bodyPr>
            <a:p>
              <a:pPr algn="l">
                <a:lnSpc>
                  <a:spcPct val="111000"/>
                </a:lnSpc>
              </a:pPr>
              <a:r>
                <a:rPr lang="zh-CN" altLang="en-US" sz="1400">
                  <a:solidFill>
                    <a:schemeClr val="bg1"/>
                  </a:solidFill>
                  <a:latin typeface="Microsoft YaHei UI" panose="020B0503020204020204" charset="-122"/>
                  <a:ea typeface="Microsoft YaHei UI" panose="020B0503020204020204" charset="-122"/>
                </a:rPr>
                <a:t>モジュール設計</a:t>
              </a:r>
              <a:endParaRPr lang="zh-CN" altLang="en-US" sz="1400">
                <a:solidFill>
                  <a:schemeClr val="bg1"/>
                </a:solidFill>
                <a:latin typeface="Microsoft YaHei UI" panose="020B0503020204020204" charset="-122"/>
                <a:ea typeface="Microsoft YaHei UI" panose="020B0503020204020204" charset="-122"/>
              </a:endParaRPr>
            </a:p>
          </p:txBody>
        </p:sp>
        <p:sp>
          <p:nvSpPr>
            <p:cNvPr id="5" name="文本框 4"/>
            <p:cNvSpPr txBox="1"/>
            <p:nvPr>
              <p:custDataLst>
                <p:tags r:id="rId4"/>
              </p:custDataLst>
            </p:nvPr>
          </p:nvSpPr>
          <p:spPr>
            <a:xfrm>
              <a:off x="1680" y="4560"/>
              <a:ext cx="5000" cy="1440"/>
            </a:xfrm>
            <a:prstGeom prst="rect">
              <a:avLst/>
            </a:prstGeom>
            <a:noFill/>
          </p:spPr>
          <p:txBody>
            <a:bodyPr wrap="square" lIns="0" tIns="0" rIns="0" bIns="0" rtlCol="0" anchor="t">
              <a:noAutofit/>
            </a:bodyPr>
            <a:p>
              <a:pPr algn="l">
                <a:lnSpc>
                  <a:spcPct val="125000"/>
                </a:lnSpc>
              </a:pPr>
              <a:r>
                <a:rPr lang="en-US" altLang="en-US" sz="1200">
                  <a:solidFill>
                    <a:schemeClr val="bg1"/>
                  </a:solidFill>
                  <a:latin typeface="Microsoft YaHei UI" panose="020B0503020204020204" charset="-122"/>
                  <a:ea typeface="Microsoft YaHei UI" panose="020B0503020204020204" charset="-122"/>
                </a:rPr>
                <a:t>Carlaのモジュール設計により、開発者は特定の机能を簡単に置き換えたりアップグレードしたりでき、二次開発を促進します。</a:t>
              </a:r>
              <a:endParaRPr lang="zh-CN" altLang="en-US" sz="1200">
                <a:solidFill>
                  <a:schemeClr val="bg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1680" y="6720"/>
              <a:ext cx="5040" cy="640"/>
            </a:xfrm>
            <a:prstGeom prst="rect">
              <a:avLst/>
            </a:prstGeom>
            <a:noFill/>
          </p:spPr>
          <p:txBody>
            <a:bodyPr wrap="square" lIns="0" tIns="0" rIns="0" bIns="0" rtlCol="0" anchor="t">
              <a:noAutofit/>
            </a:bodyPr>
            <a:p>
              <a:pPr algn="l">
                <a:lnSpc>
                  <a:spcPct val="111000"/>
                </a:lnSpc>
              </a:pPr>
              <a:r>
                <a:rPr lang="en-US" altLang="en-US" sz="1400">
                  <a:solidFill>
                    <a:schemeClr val="bg1"/>
                  </a:solidFill>
                  <a:latin typeface="Microsoft YaHei UI" panose="020B0503020204020204" charset="-122"/>
                  <a:ea typeface="Microsoft YaHei UI" panose="020B0503020204020204" charset="-122"/>
                </a:rPr>
                <a:t>APIインタフェースオープン</a:t>
              </a:r>
              <a:endParaRPr lang="zh-CN" altLang="en-US" sz="14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6"/>
              </p:custDataLst>
            </p:nvPr>
          </p:nvSpPr>
          <p:spPr>
            <a:xfrm>
              <a:off x="1680" y="7600"/>
              <a:ext cx="5000" cy="1440"/>
            </a:xfrm>
            <a:prstGeom prst="rect">
              <a:avLst/>
            </a:prstGeom>
            <a:noFill/>
          </p:spPr>
          <p:txBody>
            <a:bodyPr wrap="square" lIns="0" tIns="0" rIns="0" bIns="0" rtlCol="0" anchor="t">
              <a:noAutofit/>
            </a:bodyPr>
            <a:p>
              <a:pPr algn="l">
                <a:lnSpc>
                  <a:spcPct val="125000"/>
                </a:lnSpc>
              </a:pPr>
              <a:r>
                <a:rPr lang="zh-CN" altLang="en-US" sz="1200">
                  <a:solidFill>
                    <a:schemeClr val="bg1"/>
                  </a:solidFill>
                  <a:latin typeface="Microsoft YaHei UI" panose="020B0503020204020204" charset="-122"/>
                  <a:ea typeface="Microsoft YaHei UI" panose="020B0503020204020204" charset="-122"/>
                </a:rPr>
                <a:t>豊富なAPIインタフェースを提供し、開発者がカスタムアルゴリズムにアクセスしやすく、機能拡張とカスタマイズを実現します。</a:t>
              </a:r>
              <a:endParaRPr lang="zh-CN" altLang="en-US" sz="1200">
                <a:solidFill>
                  <a:schemeClr val="bg1"/>
                </a:solidFill>
                <a:latin typeface="Microsoft YaHei UI" panose="020B0503020204020204" charset="-122"/>
                <a:ea typeface="Microsoft YaHei UI" panose="020B0503020204020204" charset="-122"/>
              </a:endParaRPr>
            </a:p>
          </p:txBody>
        </p:sp>
      </p:grpSp>
      <p:pic>
        <p:nvPicPr>
          <p:cNvPr id="8" name="图片 7" descr="C:/Users/chang/AppData/Roaming/Kingsoft/office6/wppai/generateppt/f8e72f2a3083d4d4bff67c43f0dff921.jpgf8e72f2a3083d4d4bff67c43f0dff921"/>
          <p:cNvPicPr preferRelativeResize="0">
            <a:picLocks noChangeAspect="1"/>
          </p:cNvPicPr>
          <p:nvPr>
            <p:custDataLst>
              <p:tags r:id="rId7"/>
            </p:custDataLst>
          </p:nvPr>
        </p:nvPicPr>
        <p:blipFill>
          <a:blip r:embed="rId8"/>
          <a:srcRect l="5882" r="5882"/>
          <a:stretch>
            <a:fillRect/>
          </a:stretch>
        </p:blipFill>
        <p:spPr>
          <a:xfrm>
            <a:off x="4648197" y="1828800"/>
            <a:ext cx="6933565" cy="4418965"/>
          </a:xfrm>
          <a:custGeom>
            <a:avLst/>
            <a:gdLst>
              <a:gd name="connisteX0" fmla="*/ 0 w 96308"/>
              <a:gd name="connsiteY0" fmla="*/ 0 h 61383"/>
              <a:gd name="connisteX1" fmla="*/ 6730998 w 96308"/>
              <a:gd name="connsiteY1" fmla="*/ 0 h 61383"/>
              <a:gd name="connisteX2" fmla="*/ 6934196 w 96308"/>
              <a:gd name="connsiteY2" fmla="*/ 203197 h 61383"/>
              <a:gd name="connisteX3" fmla="*/ 6934196 w 96308"/>
              <a:gd name="connsiteY3" fmla="*/ 4216398 h 61383"/>
              <a:gd name="connisteX4" fmla="*/ 6730998 w 96308"/>
              <a:gd name="connsiteY4" fmla="*/ 4419596 h 61383"/>
              <a:gd name="connisteX5" fmla="*/ 0 w 96308"/>
              <a:gd name="connsiteY5" fmla="*/ 4419596 h 61383"/>
              <a:gd name="connisteX6" fmla="*/ 0 w 96308"/>
              <a:gd name="connsiteY6" fmla="*/ 0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197" h="4419597">
                <a:moveTo>
                  <a:pt x="0" y="0"/>
                </a:moveTo>
                <a:lnTo>
                  <a:pt x="6730999" y="0"/>
                </a:lnTo>
                <a:cubicBezTo>
                  <a:pt x="6843232" y="0"/>
                  <a:pt x="6934197" y="90974"/>
                  <a:pt x="6934197" y="203198"/>
                </a:cubicBezTo>
                <a:lnTo>
                  <a:pt x="6934197" y="4216399"/>
                </a:lnTo>
                <a:cubicBezTo>
                  <a:pt x="6934197" y="4328632"/>
                  <a:pt x="6843232" y="4419597"/>
                  <a:pt x="6730999" y="4419597"/>
                </a:cubicBezTo>
                <a:lnTo>
                  <a:pt x="0" y="4419597"/>
                </a:lnTo>
                <a:lnTo>
                  <a:pt x="0" y="0"/>
                </a:lnTo>
                <a:close/>
              </a:path>
            </a:pathLst>
          </a:cu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3"/>
            <p:custDataLst>
              <p:tags r:id="rId1"/>
            </p:custDataLst>
          </p:nvPr>
        </p:nvSpPr>
        <p:spPr/>
        <p:txBody>
          <a:bodyPr/>
          <a:p>
            <a:r>
              <a:rPr lang="zh-CN" altLang="en-US"/>
              <a:t>コンテンツ</a:t>
            </a:r>
            <a:endParaRPr lang="zh-CN" altLang="en-US"/>
          </a:p>
        </p:txBody>
      </p:sp>
      <p:sp>
        <p:nvSpPr>
          <p:cNvPr id="3" name="标题 2"/>
          <p:cNvSpPr>
            <a:spLocks noGrp="1"/>
          </p:cNvSpPr>
          <p:nvPr>
            <p:ph type="ctrTitle" idx="14"/>
            <p:custDataLst>
              <p:tags r:id="rId2"/>
            </p:custDataLst>
          </p:nvPr>
        </p:nvSpPr>
        <p:spPr/>
        <p:txBody>
          <a:bodyPr/>
          <a:p>
            <a:r>
              <a:rPr lang="zh-CN" altLang="en-US"/>
              <a:t>ディレクトリ</a:t>
            </a:r>
            <a:endParaRPr lang="zh-CN" altLang="en-US"/>
          </a:p>
        </p:txBody>
      </p:sp>
      <p:grpSp>
        <p:nvGrpSpPr>
          <p:cNvPr id="19" name="组合 18"/>
          <p:cNvGrpSpPr/>
          <p:nvPr/>
        </p:nvGrpSpPr>
        <p:grpSpPr>
          <a:xfrm>
            <a:off x="4117975" y="1385570"/>
            <a:ext cx="7458075" cy="4024630"/>
            <a:chOff x="6485" y="2182"/>
            <a:chExt cx="11745" cy="6338"/>
          </a:xfrm>
        </p:grpSpPr>
        <p:sp>
          <p:nvSpPr>
            <p:cNvPr id="5" name="矩形 4"/>
            <p:cNvSpPr/>
            <p:nvPr>
              <p:custDataLst>
                <p:tags r:id="rId3"/>
              </p:custDataLst>
            </p:nvPr>
          </p:nvSpPr>
          <p:spPr>
            <a:xfrm>
              <a:off x="8440" y="22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4"/>
              </p:custDataLst>
            </p:nvPr>
          </p:nvSpPr>
          <p:spPr>
            <a:xfrm>
              <a:off x="6485" y="21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06</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8" name="矩形 7"/>
            <p:cNvSpPr/>
            <p:nvPr>
              <p:custDataLst>
                <p:tags r:id="rId5"/>
              </p:custDataLst>
            </p:nvPr>
          </p:nvSpPr>
          <p:spPr>
            <a:xfrm>
              <a:off x="14740" y="2280"/>
              <a:ext cx="21"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6"/>
              </p:custDataLst>
            </p:nvPr>
          </p:nvSpPr>
          <p:spPr>
            <a:xfrm>
              <a:off x="8860" y="22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自動運転インターフェースとAPI</a:t>
              </a:r>
              <a:endParaRPr lang="en-US" altLang="zh-CN" sz="24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12785" y="21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07</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1" name="矩形 10"/>
            <p:cNvSpPr/>
            <p:nvPr>
              <p:custDataLst>
                <p:tags r:id="rId8"/>
              </p:custDataLst>
            </p:nvPr>
          </p:nvSpPr>
          <p:spPr>
            <a:xfrm>
              <a:off x="8440" y="46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15160" y="22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データ収集と再生</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0"/>
              </p:custDataLst>
            </p:nvPr>
          </p:nvSpPr>
          <p:spPr>
            <a:xfrm>
              <a:off x="6485" y="45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08</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4" name="矩形 13"/>
            <p:cNvSpPr/>
            <p:nvPr>
              <p:custDataLst>
                <p:tags r:id="rId11"/>
              </p:custDataLst>
            </p:nvPr>
          </p:nvSpPr>
          <p:spPr>
            <a:xfrm>
              <a:off x="14740" y="4680"/>
              <a:ext cx="21"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12"/>
              </p:custDataLst>
            </p:nvPr>
          </p:nvSpPr>
          <p:spPr>
            <a:xfrm>
              <a:off x="8860" y="46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シーンとイベントの再現</a:t>
              </a:r>
              <a:endParaRPr lang="zh-CN"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3"/>
              </p:custDataLst>
            </p:nvPr>
          </p:nvSpPr>
          <p:spPr>
            <a:xfrm>
              <a:off x="12785" y="45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09</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7" name="矩形 16"/>
            <p:cNvSpPr/>
            <p:nvPr>
              <p:custDataLst>
                <p:tags r:id="rId14"/>
              </p:custDataLst>
            </p:nvPr>
          </p:nvSpPr>
          <p:spPr>
            <a:xfrm>
              <a:off x="8440" y="70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15"/>
              </p:custDataLst>
            </p:nvPr>
          </p:nvSpPr>
          <p:spPr>
            <a:xfrm>
              <a:off x="15160" y="46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オープンソースとコミュニティサポート</a:t>
              </a:r>
              <a:endParaRPr lang="zh-CN"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6"/>
              </p:custDataLst>
            </p:nvPr>
          </p:nvSpPr>
          <p:spPr>
            <a:xfrm>
              <a:off x="6485" y="69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10</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8" name="文本框 17"/>
            <p:cNvSpPr txBox="1"/>
            <p:nvPr>
              <p:custDataLst>
                <p:tags r:id="rId17"/>
              </p:custDataLst>
            </p:nvPr>
          </p:nvSpPr>
          <p:spPr>
            <a:xfrm>
              <a:off x="8860" y="70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応用シナリオの例</a:t>
              </a:r>
              <a:endParaRPr lang="zh-CN" altLang="en-US" sz="2400">
                <a:solidFill>
                  <a:schemeClr val="tx1"/>
                </a:solidFill>
                <a:latin typeface="Microsoft YaHei UI" panose="020B0503020204020204" charset="-122"/>
                <a:ea typeface="Microsoft YaHei UI" panose="020B0503020204020204"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微软雅黑" panose="020B0503020204020204" charset="-122"/>
                <a:ea typeface="微软雅黑" panose="020B0503020204020204" charset="-122"/>
              </a:rPr>
              <a:t>コミュニティリソースとドキュメント</a:t>
            </a:r>
            <a:endParaRPr lang="zh-CN" altLang="en-US" sz="4400">
              <a:solidFill>
                <a:schemeClr val="tx1"/>
              </a:solidFill>
              <a:latin typeface="微软雅黑" panose="020B0503020204020204" charset="-122"/>
              <a:ea typeface="微软雅黑" panose="020B0503020204020204" charset="-122"/>
            </a:endParaRPr>
          </a:p>
        </p:txBody>
      </p:sp>
      <p:sp>
        <p:nvSpPr>
          <p:cNvPr id="4" name="任意多边形 3"/>
          <p:cNvSpPr/>
          <p:nvPr>
            <p:custDataLst>
              <p:tags r:id="rId4"/>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609600" y="2565400"/>
            <a:ext cx="9220200" cy="2946400"/>
            <a:chOff x="960" y="4040"/>
            <a:chExt cx="14520" cy="4640"/>
          </a:xfrm>
        </p:grpSpPr>
        <p:sp>
          <p:nvSpPr>
            <p:cNvPr id="5" name="任意多边形 4"/>
            <p:cNvSpPr/>
            <p:nvPr>
              <p:custDataLst>
                <p:tags r:id="rId5"/>
              </p:custDataLst>
            </p:nvPr>
          </p:nvSpPr>
          <p:spPr>
            <a:xfrm>
              <a:off x="960" y="4040"/>
              <a:ext cx="1920" cy="1920"/>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6"/>
              </p:custDataLst>
            </p:nvPr>
          </p:nvSpPr>
          <p:spPr>
            <a:xfrm>
              <a:off x="1230" y="4323"/>
              <a:ext cx="1380" cy="1260"/>
            </a:xfrm>
            <a:prstGeom prst="rect">
              <a:avLst/>
            </a:prstGeom>
            <a:noFill/>
          </p:spPr>
          <p:txBody>
            <a:bodyPr wrap="square" lIns="0" tIns="0" rIns="0" bIns="0" rtlCol="0" anchor="ctr">
              <a:noAutofit/>
            </a:bodyPr>
            <a:p>
              <a:pPr algn="ctr">
                <a:lnSpc>
                  <a:spcPct val="109000"/>
                </a:lnSpc>
              </a:pPr>
              <a:r>
                <a:rPr lang="en-US" altLang="en-US" sz="4800">
                  <a:solidFill>
                    <a:schemeClr val="bg1"/>
                  </a:solidFill>
                  <a:latin typeface="Microsoft YaHei UI" panose="020B0503020204020204" charset="-122"/>
                  <a:ea typeface="Microsoft YaHei UI" panose="020B0503020204020204" charset="-122"/>
                </a:rPr>
                <a:t>01</a:t>
              </a:r>
              <a:endParaRPr lang="en-US" altLang="en-US" sz="48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960" y="6440"/>
              <a:ext cx="4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公式ドキュメント</a:t>
              </a:r>
              <a:endParaRPr lang="zh-CN" altLang="en-US" sz="1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8"/>
              </p:custDataLst>
            </p:nvPr>
          </p:nvSpPr>
          <p:spPr>
            <a:xfrm>
              <a:off x="960" y="7240"/>
              <a:ext cx="424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Carlaは、シミュレーションプラットフォームのインストール、構成、および使用方法について、詳細な公式ドキュメントを提供しています。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9"/>
              </p:custDataLst>
            </p:nvPr>
          </p:nvSpPr>
          <p:spPr>
            <a:xfrm>
              <a:off x="6080" y="4040"/>
              <a:ext cx="1920" cy="1920"/>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10"/>
              </p:custDataLst>
            </p:nvPr>
          </p:nvSpPr>
          <p:spPr>
            <a:xfrm>
              <a:off x="6350" y="4323"/>
              <a:ext cx="1380" cy="1260"/>
            </a:xfrm>
            <a:prstGeom prst="rect">
              <a:avLst/>
            </a:prstGeom>
            <a:noFill/>
          </p:spPr>
          <p:txBody>
            <a:bodyPr wrap="square" lIns="0" tIns="0" rIns="0" bIns="0" rtlCol="0" anchor="ctr">
              <a:noAutofit/>
            </a:bodyPr>
            <a:p>
              <a:pPr algn="ctr">
                <a:lnSpc>
                  <a:spcPct val="109000"/>
                </a:lnSpc>
              </a:pPr>
              <a:r>
                <a:rPr lang="en-US" altLang="en-US" sz="4800">
                  <a:solidFill>
                    <a:schemeClr val="bg1"/>
                  </a:solidFill>
                  <a:latin typeface="Microsoft YaHei UI" panose="020B0503020204020204" charset="-122"/>
                  <a:ea typeface="Microsoft YaHei UI" panose="020B0503020204020204" charset="-122"/>
                </a:rPr>
                <a:t>02</a:t>
              </a:r>
              <a:endParaRPr lang="en-US" altLang="en-US" sz="4800">
                <a:solidFill>
                  <a:schemeClr val="bg1"/>
                </a:solidFill>
                <a:latin typeface="Microsoft YaHei UI" panose="020B0503020204020204" charset="-122"/>
                <a:ea typeface="Microsoft YaHei UI" panose="020B0503020204020204" charset="-122"/>
              </a:endParaRPr>
            </a:p>
          </p:txBody>
        </p:sp>
        <p:sp>
          <p:nvSpPr>
            <p:cNvPr id="11" name="文本框 10"/>
            <p:cNvSpPr txBox="1"/>
            <p:nvPr>
              <p:custDataLst>
                <p:tags r:id="rId11"/>
              </p:custDataLst>
            </p:nvPr>
          </p:nvSpPr>
          <p:spPr>
            <a:xfrm>
              <a:off x="6080" y="6440"/>
              <a:ext cx="4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コミュニティフォーラム</a:t>
              </a:r>
              <a:endParaRPr lang="zh-CN" altLang="en-US" sz="1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6080" y="7240"/>
              <a:ext cx="424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ユーザーは、Carlaのコミュニティフォーラムで質問や経験を共有し、世界中の開発者からリアルタイムのヘルプを受けることができます。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3"/>
              </p:custDataLst>
            </p:nvPr>
          </p:nvSpPr>
          <p:spPr>
            <a:xfrm>
              <a:off x="11200" y="4040"/>
              <a:ext cx="1919" cy="1920"/>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4"/>
              </p:custDataLst>
            </p:nvPr>
          </p:nvSpPr>
          <p:spPr>
            <a:xfrm>
              <a:off x="11470" y="4323"/>
              <a:ext cx="1380" cy="1260"/>
            </a:xfrm>
            <a:prstGeom prst="rect">
              <a:avLst/>
            </a:prstGeom>
            <a:noFill/>
          </p:spPr>
          <p:txBody>
            <a:bodyPr wrap="square" lIns="0" tIns="0" rIns="0" bIns="0" rtlCol="0" anchor="ctr">
              <a:noAutofit/>
            </a:bodyPr>
            <a:p>
              <a:pPr algn="ctr">
                <a:lnSpc>
                  <a:spcPct val="109000"/>
                </a:lnSpc>
              </a:pPr>
              <a:r>
                <a:rPr lang="en-US" altLang="en-US" sz="4800">
                  <a:solidFill>
                    <a:schemeClr val="bg1"/>
                  </a:solidFill>
                  <a:latin typeface="Microsoft YaHei UI" panose="020B0503020204020204" charset="-122"/>
                  <a:ea typeface="Microsoft YaHei UI" panose="020B0503020204020204" charset="-122"/>
                </a:rPr>
                <a:t>03</a:t>
              </a:r>
              <a:endParaRPr lang="en-US" altLang="en-US" sz="48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15"/>
              </p:custDataLst>
            </p:nvPr>
          </p:nvSpPr>
          <p:spPr>
            <a:xfrm>
              <a:off x="11200" y="6440"/>
              <a:ext cx="4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チュートリアルとケース</a:t>
              </a:r>
              <a:endParaRPr lang="zh-CN" altLang="en-US" sz="1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6"/>
              </p:custDataLst>
            </p:nvPr>
          </p:nvSpPr>
          <p:spPr>
            <a:xfrm>
              <a:off x="11200" y="7240"/>
              <a:ext cx="424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コミュニティメンバーはさまざまなチュートリアルと事例を提供し、初心者がCarlaの機能を迅速に理解し、深く理解するのに役立ちました。</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応用シナリオの例</a:t>
            </a:r>
            <a:endParaRPr lang="zh-CN" altLang="en-US"/>
          </a:p>
        </p:txBody>
      </p:sp>
      <p:sp>
        <p:nvSpPr>
          <p:cNvPr id="3" name="文本占位符 2"/>
          <p:cNvSpPr>
            <a:spLocks noGrp="1"/>
          </p:cNvSpPr>
          <p:nvPr>
            <p:ph type="body" idx="14"/>
            <p:custDataLst>
              <p:tags r:id="rId2"/>
            </p:custDataLst>
          </p:nvPr>
        </p:nvSpPr>
        <p:spPr/>
        <p:txBody>
          <a:bodyPr/>
          <a:p>
            <a:r>
              <a:rPr lang="en-US" altLang="en-US"/>
              <a:t>10</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24384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アルゴリズムの開発と検証</a:t>
            </a:r>
            <a:endParaRPr lang="zh-CN" altLang="en-US" sz="4400">
              <a:solidFill>
                <a:schemeClr val="tx1"/>
              </a:solidFill>
              <a:latin typeface="Microsoft YaHei UI" panose="020B0503020204020204" charset="-122"/>
              <a:ea typeface="Microsoft YaHei UI" panose="020B0503020204020204" charset="-122"/>
            </a:endParaRPr>
          </a:p>
        </p:txBody>
      </p:sp>
      <p:pic>
        <p:nvPicPr>
          <p:cNvPr id="3" name="图片 2"/>
          <p:cNvPicPr/>
          <p:nvPr>
            <p:custDataLst>
              <p:tags r:id="rId2"/>
            </p:custDataLst>
          </p:nvPr>
        </p:nvPicPr>
        <p:blipFill>
          <a:blip r:embed="rId3"/>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grpSp>
        <p:nvGrpSpPr>
          <p:cNvPr id="11" name="组合 10"/>
          <p:cNvGrpSpPr/>
          <p:nvPr/>
        </p:nvGrpSpPr>
        <p:grpSpPr>
          <a:xfrm>
            <a:off x="2292350" y="2431415"/>
            <a:ext cx="9366250" cy="3080385"/>
            <a:chOff x="3610" y="3829"/>
            <a:chExt cx="14750" cy="4851"/>
          </a:xfrm>
        </p:grpSpPr>
        <p:sp>
          <p:nvSpPr>
            <p:cNvPr id="4" name="文本框 3"/>
            <p:cNvSpPr txBox="1"/>
            <p:nvPr>
              <p:custDataLst>
                <p:tags r:id="rId4"/>
              </p:custDataLst>
            </p:nvPr>
          </p:nvSpPr>
          <p:spPr>
            <a:xfrm>
              <a:off x="3610" y="3829"/>
              <a:ext cx="2860" cy="2626"/>
            </a:xfrm>
            <a:prstGeom prst="rect">
              <a:avLst/>
            </a:prstGeom>
            <a:noFill/>
          </p:spPr>
          <p:txBody>
            <a:bodyPr wrap="square" lIns="0" tIns="0" rIns="0" bIns="0" rtlCol="0" anchor="ctr">
              <a:noAutofit/>
            </a:bodyPr>
            <a:p>
              <a:pPr algn="ctr">
                <a:lnSpc>
                  <a:spcPct val="109000"/>
                </a:lnSpc>
              </a:pPr>
              <a:r>
                <a:rPr lang="en-US" altLang="en-US" sz="10000">
                  <a:gradFill>
                    <a:gsLst>
                      <a:gs pos="0">
                        <a:schemeClr val="accent4"/>
                      </a:gs>
                      <a:gs pos="100000">
                        <a:schemeClr val="accent1"/>
                      </a:gs>
                    </a:gsLst>
                    <a:lin ang="5400000"/>
                  </a:gradFill>
                  <a:latin typeface="Microsoft YaHei UI" panose="020B0503020204020204" charset="-122"/>
                  <a:ea typeface="Microsoft YaHei UI" panose="020B0503020204020204" charset="-122"/>
                </a:rPr>
                <a:t>01</a:t>
              </a:r>
              <a:endParaRPr lang="en-US" altLang="en-US" sz="100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5" name="文本框 4"/>
            <p:cNvSpPr txBox="1"/>
            <p:nvPr>
              <p:custDataLst>
                <p:tags r:id="rId5"/>
              </p:custDataLst>
            </p:nvPr>
          </p:nvSpPr>
          <p:spPr>
            <a:xfrm>
              <a:off x="3840" y="6840"/>
              <a:ext cx="6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複雑な交通シーンのシミュレーション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6"/>
              </p:custDataLst>
            </p:nvPr>
          </p:nvSpPr>
          <p:spPr>
            <a:xfrm>
              <a:off x="3840" y="7720"/>
              <a:ext cx="68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Carlaプラットフォーム上で都市交通をシミュレーションし、複雑な環境下での自動運転アルゴリズムの性能と安定性をテストする。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11290" y="3829"/>
              <a:ext cx="2860" cy="2626"/>
            </a:xfrm>
            <a:prstGeom prst="rect">
              <a:avLst/>
            </a:prstGeom>
            <a:noFill/>
          </p:spPr>
          <p:txBody>
            <a:bodyPr wrap="square" lIns="0" tIns="0" rIns="0" bIns="0" rtlCol="0" anchor="ctr">
              <a:noAutofit/>
            </a:bodyPr>
            <a:p>
              <a:pPr algn="ctr">
                <a:lnSpc>
                  <a:spcPct val="109000"/>
                </a:lnSpc>
              </a:pPr>
              <a:r>
                <a:rPr lang="en-US" altLang="en-US" sz="10000">
                  <a:gradFill>
                    <a:gsLst>
                      <a:gs pos="0">
                        <a:schemeClr val="accent4"/>
                      </a:gs>
                      <a:gs pos="100000">
                        <a:schemeClr val="accent1"/>
                      </a:gs>
                    </a:gsLst>
                    <a:lin ang="5400000"/>
                  </a:gradFill>
                  <a:latin typeface="Microsoft YaHei UI" panose="020B0503020204020204" charset="-122"/>
                  <a:ea typeface="Microsoft YaHei UI" panose="020B0503020204020204" charset="-122"/>
                </a:rPr>
                <a:t>02</a:t>
              </a:r>
              <a:endParaRPr lang="en-US" altLang="en-US" sz="100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8" name="文本框 7"/>
            <p:cNvSpPr txBox="1"/>
            <p:nvPr>
              <p:custDataLst>
                <p:tags r:id="rId8"/>
              </p:custDataLst>
            </p:nvPr>
          </p:nvSpPr>
          <p:spPr>
            <a:xfrm>
              <a:off x="11520" y="6840"/>
              <a:ext cx="6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極端な気象条件テスト</a:t>
              </a:r>
              <a:endParaRPr lang="zh-CN" altLang="en-US" sz="1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11520" y="7720"/>
              <a:ext cx="68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豪雨や濃霧などの極端な天気をCarlaでシミュレーションし、アルゴリズムの劣悪な条件下での対応能力を検証する。</a:t>
              </a:r>
              <a:endParaRPr lang="zh-CN" altLang="en-US" sz="1200">
                <a:solidFill>
                  <a:schemeClr val="tx1"/>
                </a:solidFill>
                <a:latin typeface="Microsoft YaHei UI" panose="020B0503020204020204" charset="-122"/>
                <a:ea typeface="Microsoft YaHei UI" panose="020B0503020204020204" charset="-122"/>
              </a:endParaRPr>
            </a:p>
          </p:txBody>
        </p:sp>
      </p:grpSp>
      <p:sp>
        <p:nvSpPr>
          <p:cNvPr id="10" name="任意多边形 9"/>
          <p:cNvSpPr/>
          <p:nvPr>
            <p:custDataLst>
              <p:tags r:id="rId10"/>
            </p:custDataLst>
          </p:nvPr>
        </p:nvSpPr>
        <p:spPr>
          <a:xfrm>
            <a:off x="11582403" y="0"/>
            <a:ext cx="609600" cy="914400"/>
          </a:xfrm>
          <a:custGeom>
            <a:avLst/>
            <a:gdLst>
              <a:gd name="connisteX0" fmla="*/ 0 w 8466"/>
              <a:gd name="connsiteY0" fmla="*/ 0 h 12700"/>
              <a:gd name="connisteX1" fmla="*/ 609603 w 8466"/>
              <a:gd name="connsiteY1" fmla="*/ 0 h 12700"/>
              <a:gd name="connisteX2" fmla="*/ 609603 w 8466"/>
              <a:gd name="connsiteY2" fmla="*/ 914400 h 12700"/>
              <a:gd name="connisteX3" fmla="*/ 203197 w 8466"/>
              <a:gd name="connsiteY3" fmla="*/ 914400 h 12700"/>
              <a:gd name="connisteX4" fmla="*/ 0 w 8466"/>
              <a:gd name="connsiteY4" fmla="*/ 711202 h 12700"/>
              <a:gd name="connisteX5" fmla="*/ 0 w 8466"/>
              <a:gd name="connsiteY5" fmla="*/ 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609603" h="914400">
                <a:moveTo>
                  <a:pt x="0" y="0"/>
                </a:moveTo>
                <a:lnTo>
                  <a:pt x="609603" y="0"/>
                </a:lnTo>
                <a:lnTo>
                  <a:pt x="609603" y="914400"/>
                </a:lnTo>
                <a:lnTo>
                  <a:pt x="203198" y="914400"/>
                </a:lnTo>
                <a:cubicBezTo>
                  <a:pt x="90974" y="914400"/>
                  <a:pt x="0" y="823426"/>
                  <a:pt x="0" y="711202"/>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tx1"/>
                </a:solidFill>
                <a:latin typeface="Microsoft YaHei UI" panose="020B0503020204020204" charset="-122"/>
                <a:ea typeface="Microsoft YaHei UI" panose="020B0503020204020204" charset="-122"/>
              </a:rPr>
              <a:t>ディープラーニングモデルのトレーニング</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5206996" y="0"/>
            <a:ext cx="1778000" cy="152400"/>
          </a:xfrm>
          <a:custGeom>
            <a:avLst/>
            <a:gdLst>
              <a:gd name="connisteX0" fmla="*/ 0 w 24694"/>
              <a:gd name="connsiteY0" fmla="*/ 0 h 2116"/>
              <a:gd name="connisteX1" fmla="*/ 1777995 w 24694"/>
              <a:gd name="connsiteY1" fmla="*/ 0 h 2116"/>
              <a:gd name="connisteX2" fmla="*/ 1777995 w 24694"/>
              <a:gd name="connsiteY2" fmla="*/ 0 h 2116"/>
              <a:gd name="connisteX3" fmla="*/ 1625602 w 24694"/>
              <a:gd name="connsiteY3" fmla="*/ 152403 h 2116"/>
              <a:gd name="connisteX4" fmla="*/ 152403 w 24694"/>
              <a:gd name="connsiteY4" fmla="*/ 152403 h 2116"/>
              <a:gd name="connisteX5" fmla="*/ 0 w 24694"/>
              <a:gd name="connsiteY5" fmla="*/ 0 h 2116"/>
              <a:gd name="connisteX6" fmla="*/ 0 w 24694"/>
              <a:gd name="connsiteY6" fmla="*/ 0 h 21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777996" h="152403">
                <a:moveTo>
                  <a:pt x="0" y="0"/>
                </a:moveTo>
                <a:lnTo>
                  <a:pt x="1777996" y="0"/>
                </a:lnTo>
                <a:lnTo>
                  <a:pt x="1777996" y="0"/>
                </a:lnTo>
                <a:cubicBezTo>
                  <a:pt x="1777996" y="84171"/>
                  <a:pt x="1709763" y="152403"/>
                  <a:pt x="1625602" y="152403"/>
                </a:cubicBezTo>
                <a:lnTo>
                  <a:pt x="152403" y="152403"/>
                </a:lnTo>
                <a:cubicBezTo>
                  <a:pt x="68233" y="152403"/>
                  <a:pt x="0" y="84171"/>
                  <a:pt x="0" y="0"/>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00"/>
          </a:p>
        </p:txBody>
      </p:sp>
      <p:grpSp>
        <p:nvGrpSpPr>
          <p:cNvPr id="20" name="组合 19"/>
          <p:cNvGrpSpPr/>
          <p:nvPr/>
        </p:nvGrpSpPr>
        <p:grpSpPr>
          <a:xfrm>
            <a:off x="609600" y="2616200"/>
            <a:ext cx="11049000" cy="2844800"/>
            <a:chOff x="960" y="4120"/>
            <a:chExt cx="17400" cy="4480"/>
          </a:xfrm>
        </p:grpSpPr>
        <p:sp>
          <p:nvSpPr>
            <p:cNvPr id="4" name="任意多边形 3"/>
            <p:cNvSpPr/>
            <p:nvPr>
              <p:custDataLst>
                <p:tags r:id="rId3"/>
              </p:custDataLst>
            </p:nvPr>
          </p:nvSpPr>
          <p:spPr>
            <a:xfrm>
              <a:off x="960" y="428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296" y="4616"/>
              <a:ext cx="767" cy="768"/>
            </a:xfrm>
            <a:prstGeom prst="rect">
              <a:avLst/>
            </a:prstGeom>
            <a:noFill/>
          </p:spPr>
        </p:pic>
        <p:sp>
          <p:nvSpPr>
            <p:cNvPr id="6" name="文本框 5"/>
            <p:cNvSpPr txBox="1"/>
            <p:nvPr>
              <p:custDataLst>
                <p:tags r:id="rId7"/>
              </p:custDataLst>
            </p:nvPr>
          </p:nvSpPr>
          <p:spPr>
            <a:xfrm>
              <a:off x="2800" y="4120"/>
              <a:ext cx="64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シミュレーション都市交通環境</a:t>
              </a:r>
              <a:endParaRPr lang="zh-CN" altLang="en-US" sz="14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8"/>
              </p:custDataLst>
            </p:nvPr>
          </p:nvSpPr>
          <p:spPr>
            <a:xfrm>
              <a:off x="2800" y="4920"/>
              <a:ext cx="64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仮想都市環境で交通フローをシミュレーションし、交通信号や歩行者を認識するための自動運転モデルを訓練する。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8" name="任意多边形 7"/>
            <p:cNvSpPr/>
            <p:nvPr>
              <p:custDataLst>
                <p:tags r:id="rId9"/>
              </p:custDataLst>
            </p:nvPr>
          </p:nvSpPr>
          <p:spPr>
            <a:xfrm>
              <a:off x="960" y="700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296" y="7336"/>
              <a:ext cx="767" cy="768"/>
            </a:xfrm>
            <a:prstGeom prst="rect">
              <a:avLst/>
            </a:prstGeom>
            <a:noFill/>
          </p:spPr>
        </p:pic>
        <p:sp>
          <p:nvSpPr>
            <p:cNvPr id="10" name="文本框 9"/>
            <p:cNvSpPr txBox="1"/>
            <p:nvPr>
              <p:custDataLst>
                <p:tags r:id="rId13"/>
              </p:custDataLst>
            </p:nvPr>
          </p:nvSpPr>
          <p:spPr>
            <a:xfrm>
              <a:off x="2800" y="6840"/>
              <a:ext cx="64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複雑な相互作用シーンのシミュレーション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4"/>
              </p:custDataLst>
            </p:nvPr>
          </p:nvSpPr>
          <p:spPr>
            <a:xfrm>
              <a:off x="2800" y="7640"/>
              <a:ext cx="64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複数車両のインタラクションシーンを構築し、車線変更や追い越しなどの複雑な道路状況を処理するためにモデルを訓練する。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12" name="任意多边形 11"/>
            <p:cNvSpPr/>
            <p:nvPr>
              <p:custDataLst>
                <p:tags r:id="rId15"/>
              </p:custDataLst>
            </p:nvPr>
          </p:nvSpPr>
          <p:spPr>
            <a:xfrm>
              <a:off x="10080" y="428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0415" y="4616"/>
              <a:ext cx="769" cy="768"/>
            </a:xfrm>
            <a:prstGeom prst="rect">
              <a:avLst/>
            </a:prstGeom>
            <a:noFill/>
          </p:spPr>
        </p:pic>
        <p:sp>
          <p:nvSpPr>
            <p:cNvPr id="14" name="文本框 13"/>
            <p:cNvSpPr txBox="1"/>
            <p:nvPr>
              <p:custDataLst>
                <p:tags r:id="rId19"/>
              </p:custDataLst>
            </p:nvPr>
          </p:nvSpPr>
          <p:spPr>
            <a:xfrm>
              <a:off x="11920" y="4120"/>
              <a:ext cx="64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極端な気象適応性試験</a:t>
              </a:r>
              <a:endParaRPr lang="zh-CN" altLang="en-US" sz="1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20"/>
              </p:custDataLst>
            </p:nvPr>
          </p:nvSpPr>
          <p:spPr>
            <a:xfrm>
              <a:off x="11920" y="4920"/>
              <a:ext cx="64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雨や雪、霧などの極端な天候をシミュレーションすることで、過酷な条件下での自動運転モデルの性能をテストする。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21"/>
              </p:custDataLst>
            </p:nvPr>
          </p:nvSpPr>
          <p:spPr>
            <a:xfrm>
              <a:off x="10080" y="700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p:cNvPicPr/>
            <p:nvPr>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10415" y="7336"/>
              <a:ext cx="769" cy="768"/>
            </a:xfrm>
            <a:prstGeom prst="rect">
              <a:avLst/>
            </a:prstGeom>
            <a:noFill/>
          </p:spPr>
        </p:pic>
        <p:sp>
          <p:nvSpPr>
            <p:cNvPr id="18" name="文本框 17"/>
            <p:cNvSpPr txBox="1"/>
            <p:nvPr>
              <p:custDataLst>
                <p:tags r:id="rId25"/>
              </p:custDataLst>
            </p:nvPr>
          </p:nvSpPr>
          <p:spPr>
            <a:xfrm>
              <a:off x="11920" y="6840"/>
              <a:ext cx="64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夜間運転能力向上</a:t>
              </a:r>
              <a:endParaRPr lang="zh-CN" altLang="en-US" sz="1400">
                <a:solidFill>
                  <a:schemeClr val="tx1"/>
                </a:solidFill>
                <a:latin typeface="Microsoft YaHei UI" panose="020B0503020204020204" charset="-122"/>
                <a:ea typeface="Microsoft YaHei UI" panose="020B0503020204020204" charset="-122"/>
              </a:endParaRPr>
            </a:p>
          </p:txBody>
        </p:sp>
        <p:sp>
          <p:nvSpPr>
            <p:cNvPr id="19" name="文本框 18"/>
            <p:cNvSpPr txBox="1"/>
            <p:nvPr>
              <p:custDataLst>
                <p:tags r:id="rId26"/>
              </p:custDataLst>
            </p:nvPr>
          </p:nvSpPr>
          <p:spPr>
            <a:xfrm>
              <a:off x="11920" y="7640"/>
              <a:ext cx="64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夜間運転環境をシミュレーションし、低照明条件下で正確な物体検出と意思決定を行うためのモデルを訓練します。</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2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0" y="5029200"/>
            <a:ext cx="12191365" cy="18288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交通シミュレーション研究</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5" name="组合 14"/>
          <p:cNvGrpSpPr/>
          <p:nvPr/>
        </p:nvGrpSpPr>
        <p:grpSpPr>
          <a:xfrm>
            <a:off x="609600" y="1828800"/>
            <a:ext cx="10972800" cy="4418330"/>
            <a:chOff x="960" y="2880"/>
            <a:chExt cx="17280" cy="6958"/>
          </a:xfrm>
        </p:grpSpPr>
        <p:sp>
          <p:nvSpPr>
            <p:cNvPr id="4" name="任意多边形 3"/>
            <p:cNvSpPr/>
            <p:nvPr>
              <p:custDataLst>
                <p:tags r:id="rId4"/>
              </p:custDataLst>
            </p:nvPr>
          </p:nvSpPr>
          <p:spPr>
            <a:xfrm>
              <a:off x="960" y="2880"/>
              <a:ext cx="8399" cy="6959"/>
            </a:xfrm>
            <a:custGeom>
              <a:avLst/>
              <a:gdLst>
                <a:gd name="connisteX0" fmla="*/ 0 w 74083"/>
                <a:gd name="connsiteY0" fmla="*/ 203197 h 61383"/>
                <a:gd name="connisteX1" fmla="*/ 203197 w 74083"/>
                <a:gd name="connsiteY1" fmla="*/ 0 h 61383"/>
                <a:gd name="connisteX2" fmla="*/ 5130798 w 74083"/>
                <a:gd name="connsiteY2" fmla="*/ 0 h 61383"/>
                <a:gd name="connisteX3" fmla="*/ 5333996 w 74083"/>
                <a:gd name="connsiteY3" fmla="*/ 203197 h 61383"/>
                <a:gd name="connisteX4" fmla="*/ 5333996 w 74083"/>
                <a:gd name="connsiteY4" fmla="*/ 4216398 h 61383"/>
                <a:gd name="connisteX5" fmla="*/ 5130798 w 74083"/>
                <a:gd name="connsiteY5" fmla="*/ 4419596 h 61383"/>
                <a:gd name="connisteX6" fmla="*/ 203197 w 74083"/>
                <a:gd name="connsiteY6" fmla="*/ 4419596 h 61383"/>
                <a:gd name="connisteX7" fmla="*/ 0 w 74083"/>
                <a:gd name="connsiteY7" fmla="*/ 4216398 h 61383"/>
                <a:gd name="connisteX8" fmla="*/ 0 w 74083"/>
                <a:gd name="connsiteY8"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4419597">
                  <a:moveTo>
                    <a:pt x="0" y="203198"/>
                  </a:moveTo>
                  <a:cubicBezTo>
                    <a:pt x="0" y="90974"/>
                    <a:pt x="90974" y="0"/>
                    <a:pt x="203198" y="0"/>
                  </a:cubicBezTo>
                  <a:lnTo>
                    <a:pt x="5130799" y="0"/>
                  </a:lnTo>
                  <a:cubicBezTo>
                    <a:pt x="5243032" y="0"/>
                    <a:pt x="5333997" y="90974"/>
                    <a:pt x="5333997" y="203198"/>
                  </a:cubicBezTo>
                  <a:lnTo>
                    <a:pt x="5333997" y="4216399"/>
                  </a:lnTo>
                  <a:cubicBezTo>
                    <a:pt x="5333997" y="4328632"/>
                    <a:pt x="5243032" y="4419597"/>
                    <a:pt x="5130799"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任意多边形 4"/>
            <p:cNvSpPr/>
            <p:nvPr>
              <p:custDataLst>
                <p:tags r:id="rId5"/>
              </p:custDataLst>
            </p:nvPr>
          </p:nvSpPr>
          <p:spPr>
            <a:xfrm>
              <a:off x="3960" y="3960"/>
              <a:ext cx="2400" cy="2400"/>
            </a:xfrm>
            <a:custGeom>
              <a:avLst/>
              <a:gdLst>
                <a:gd name="connisteX0" fmla="*/ 0 w 21166"/>
                <a:gd name="connsiteY0" fmla="*/ 761996 h 21166"/>
                <a:gd name="connisteX1" fmla="*/ 761996 w 21166"/>
                <a:gd name="connsiteY1" fmla="*/ 0 h 21166"/>
                <a:gd name="connisteX2" fmla="*/ 761996 w 21166"/>
                <a:gd name="connsiteY2" fmla="*/ 0 h 21166"/>
                <a:gd name="connisteX3" fmla="*/ 1524003 w 21166"/>
                <a:gd name="connsiteY3" fmla="*/ 761996 h 21166"/>
                <a:gd name="connisteX4" fmla="*/ 1524003 w 21166"/>
                <a:gd name="connsiteY4" fmla="*/ 761996 h 21166"/>
                <a:gd name="connisteX5" fmla="*/ 761996 w 21166"/>
                <a:gd name="connsiteY5" fmla="*/ 1524003 h 21166"/>
                <a:gd name="connisteX6" fmla="*/ 761996 w 21166"/>
                <a:gd name="connsiteY6" fmla="*/ 1524003 h 21166"/>
                <a:gd name="connisteX7" fmla="*/ 0 w 21166"/>
                <a:gd name="connsiteY7" fmla="*/ 761996 h 21166"/>
                <a:gd name="connisteX8" fmla="*/ 0 w 21166"/>
                <a:gd name="connsiteY8" fmla="*/ 761996 h 2116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3" h="1524003">
                  <a:moveTo>
                    <a:pt x="0" y="761997"/>
                  </a:moveTo>
                  <a:cubicBezTo>
                    <a:pt x="0" y="341163"/>
                    <a:pt x="341163" y="0"/>
                    <a:pt x="761997" y="0"/>
                  </a:cubicBezTo>
                  <a:lnTo>
                    <a:pt x="761997" y="0"/>
                  </a:lnTo>
                  <a:cubicBezTo>
                    <a:pt x="1182840" y="0"/>
                    <a:pt x="1524003" y="341163"/>
                    <a:pt x="1524003" y="761997"/>
                  </a:cubicBezTo>
                  <a:lnTo>
                    <a:pt x="1524003" y="761997"/>
                  </a:lnTo>
                  <a:cubicBezTo>
                    <a:pt x="1524003" y="1182840"/>
                    <a:pt x="1182840" y="1524003"/>
                    <a:pt x="761997" y="1524003"/>
                  </a:cubicBezTo>
                  <a:lnTo>
                    <a:pt x="761997" y="1524003"/>
                  </a:lnTo>
                  <a:cubicBezTo>
                    <a:pt x="341163" y="1524003"/>
                    <a:pt x="0" y="1182840"/>
                    <a:pt x="0" y="761997"/>
                  </a:cubicBezTo>
                  <a:lnTo>
                    <a:pt x="0" y="761997"/>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4520" y="4520"/>
              <a:ext cx="1280" cy="1280"/>
            </a:xfrm>
            <a:prstGeom prst="rect">
              <a:avLst/>
            </a:prstGeom>
            <a:noFill/>
          </p:spPr>
        </p:pic>
        <p:sp>
          <p:nvSpPr>
            <p:cNvPr id="7" name="文本框 6"/>
            <p:cNvSpPr txBox="1"/>
            <p:nvPr>
              <p:custDataLst>
                <p:tags r:id="rId9"/>
              </p:custDataLst>
            </p:nvPr>
          </p:nvSpPr>
          <p:spPr>
            <a:xfrm>
              <a:off x="1540" y="6920"/>
              <a:ext cx="7240" cy="640"/>
            </a:xfrm>
            <a:prstGeom prst="rect">
              <a:avLst/>
            </a:prstGeom>
            <a:noFill/>
          </p:spPr>
          <p:txBody>
            <a:bodyPr wrap="square" lIns="0" tIns="0" rIns="0" bIns="0" rtlCol="0" anchor="t">
              <a:noAutofit/>
            </a:bodyPr>
            <a:p>
              <a:pPr algn="ctr">
                <a:lnSpc>
                  <a:spcPct val="111000"/>
                </a:lnSpc>
              </a:pPr>
              <a:r>
                <a:rPr lang="zh-CN" altLang="en-US" sz="2400">
                  <a:solidFill>
                    <a:schemeClr val="tx1"/>
                  </a:solidFill>
                  <a:latin typeface="Microsoft YaHei UI" panose="020B0503020204020204" charset="-122"/>
                  <a:ea typeface="Microsoft YaHei UI" panose="020B0503020204020204" charset="-122"/>
                </a:rPr>
                <a:t>都市交通流量分析</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10"/>
              </p:custDataLst>
            </p:nvPr>
          </p:nvSpPr>
          <p:spPr>
            <a:xfrm>
              <a:off x="9840" y="2880"/>
              <a:ext cx="8400" cy="6959"/>
            </a:xfrm>
            <a:custGeom>
              <a:avLst/>
              <a:gdLst>
                <a:gd name="connisteX0" fmla="*/ 0 w 74083"/>
                <a:gd name="connsiteY0" fmla="*/ 203197 h 61383"/>
                <a:gd name="connisteX1" fmla="*/ 203197 w 74083"/>
                <a:gd name="connsiteY1" fmla="*/ 0 h 61383"/>
                <a:gd name="connisteX2" fmla="*/ 5130798 w 74083"/>
                <a:gd name="connsiteY2" fmla="*/ 0 h 61383"/>
                <a:gd name="connisteX3" fmla="*/ 5333996 w 74083"/>
                <a:gd name="connsiteY3" fmla="*/ 203197 h 61383"/>
                <a:gd name="connisteX4" fmla="*/ 5333996 w 74083"/>
                <a:gd name="connsiteY4" fmla="*/ 4216398 h 61383"/>
                <a:gd name="connisteX5" fmla="*/ 5130798 w 74083"/>
                <a:gd name="connsiteY5" fmla="*/ 4419596 h 61383"/>
                <a:gd name="connisteX6" fmla="*/ 203197 w 74083"/>
                <a:gd name="connsiteY6" fmla="*/ 4419596 h 61383"/>
                <a:gd name="connisteX7" fmla="*/ 0 w 74083"/>
                <a:gd name="connsiteY7" fmla="*/ 4216398 h 61383"/>
                <a:gd name="connisteX8" fmla="*/ 0 w 74083"/>
                <a:gd name="connsiteY8"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4419597">
                  <a:moveTo>
                    <a:pt x="0" y="203198"/>
                  </a:moveTo>
                  <a:cubicBezTo>
                    <a:pt x="0" y="90974"/>
                    <a:pt x="90974" y="0"/>
                    <a:pt x="203198" y="0"/>
                  </a:cubicBezTo>
                  <a:lnTo>
                    <a:pt x="5130799" y="0"/>
                  </a:lnTo>
                  <a:cubicBezTo>
                    <a:pt x="5243032" y="0"/>
                    <a:pt x="5333997" y="90974"/>
                    <a:pt x="5333997" y="203198"/>
                  </a:cubicBezTo>
                  <a:lnTo>
                    <a:pt x="5333997" y="4216399"/>
                  </a:lnTo>
                  <a:cubicBezTo>
                    <a:pt x="5333997" y="4328632"/>
                    <a:pt x="5243032" y="4419597"/>
                    <a:pt x="5130799"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11"/>
              </p:custDataLst>
            </p:nvPr>
          </p:nvSpPr>
          <p:spPr>
            <a:xfrm>
              <a:off x="12840" y="3960"/>
              <a:ext cx="2400" cy="2400"/>
            </a:xfrm>
            <a:custGeom>
              <a:avLst/>
              <a:gdLst>
                <a:gd name="connisteX0" fmla="*/ 0 w 21166"/>
                <a:gd name="connsiteY0" fmla="*/ 761996 h 21166"/>
                <a:gd name="connisteX1" fmla="*/ 761996 w 21166"/>
                <a:gd name="connsiteY1" fmla="*/ 0 h 21166"/>
                <a:gd name="connisteX2" fmla="*/ 761996 w 21166"/>
                <a:gd name="connsiteY2" fmla="*/ 0 h 21166"/>
                <a:gd name="connisteX3" fmla="*/ 1524003 w 21166"/>
                <a:gd name="connsiteY3" fmla="*/ 761996 h 21166"/>
                <a:gd name="connisteX4" fmla="*/ 1524003 w 21166"/>
                <a:gd name="connsiteY4" fmla="*/ 761996 h 21166"/>
                <a:gd name="connisteX5" fmla="*/ 761996 w 21166"/>
                <a:gd name="connsiteY5" fmla="*/ 1524003 h 21166"/>
                <a:gd name="connisteX6" fmla="*/ 761996 w 21166"/>
                <a:gd name="connsiteY6" fmla="*/ 1524003 h 21166"/>
                <a:gd name="connisteX7" fmla="*/ 0 w 21166"/>
                <a:gd name="connsiteY7" fmla="*/ 761996 h 21166"/>
                <a:gd name="connisteX8" fmla="*/ 0 w 21166"/>
                <a:gd name="connsiteY8" fmla="*/ 761996 h 2116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3" h="1524003">
                  <a:moveTo>
                    <a:pt x="0" y="761997"/>
                  </a:moveTo>
                  <a:cubicBezTo>
                    <a:pt x="0" y="341163"/>
                    <a:pt x="341163" y="0"/>
                    <a:pt x="761997" y="0"/>
                  </a:cubicBezTo>
                  <a:lnTo>
                    <a:pt x="761997" y="0"/>
                  </a:lnTo>
                  <a:cubicBezTo>
                    <a:pt x="1182840" y="0"/>
                    <a:pt x="1524003" y="341163"/>
                    <a:pt x="1524003" y="761997"/>
                  </a:cubicBezTo>
                  <a:lnTo>
                    <a:pt x="1524003" y="761997"/>
                  </a:lnTo>
                  <a:cubicBezTo>
                    <a:pt x="1524003" y="1182840"/>
                    <a:pt x="1182840" y="1524003"/>
                    <a:pt x="761997" y="1524003"/>
                  </a:cubicBezTo>
                  <a:lnTo>
                    <a:pt x="761997" y="1524003"/>
                  </a:lnTo>
                  <a:cubicBezTo>
                    <a:pt x="341163" y="1524003"/>
                    <a:pt x="0" y="1182840"/>
                    <a:pt x="0" y="761997"/>
                  </a:cubicBezTo>
                  <a:lnTo>
                    <a:pt x="0" y="761997"/>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13400" y="4520"/>
              <a:ext cx="1280" cy="1280"/>
            </a:xfrm>
            <a:prstGeom prst="rect">
              <a:avLst/>
            </a:prstGeom>
            <a:noFill/>
          </p:spPr>
        </p:pic>
        <p:sp>
          <p:nvSpPr>
            <p:cNvPr id="8" name="文本框 7"/>
            <p:cNvSpPr txBox="1"/>
            <p:nvPr>
              <p:custDataLst>
                <p:tags r:id="rId15"/>
              </p:custDataLst>
            </p:nvPr>
          </p:nvSpPr>
          <p:spPr>
            <a:xfrm>
              <a:off x="1560" y="7800"/>
              <a:ext cx="7200" cy="960"/>
            </a:xfrm>
            <a:prstGeom prst="rect">
              <a:avLst/>
            </a:prstGeom>
            <a:noFill/>
          </p:spPr>
          <p:txBody>
            <a:bodyPr wrap="square" lIns="0" tIns="0" rIns="0" bIns="0" rtlCol="0" anchor="t">
              <a:noAutofit/>
            </a:bodyPr>
            <a:p>
              <a:pPr algn="ctr">
                <a:lnSpc>
                  <a:spcPct val="125000"/>
                </a:lnSpc>
              </a:pPr>
              <a:r>
                <a:rPr lang="zh-CN" altLang="en-US" sz="1600">
                  <a:solidFill>
                    <a:schemeClr val="tx1"/>
                  </a:solidFill>
                  <a:latin typeface="Microsoft YaHei UI" panose="020B0503020204020204" charset="-122"/>
                  <a:ea typeface="Microsoft YaHei UI" panose="020B0503020204020204" charset="-122"/>
                </a:rPr>
                <a:t>Carlaプラットフォームを利用して都市交通をシミュレーションし、異なる時間帯の交通量を分析し、信号機の制御を最適化する。</a:t>
              </a:r>
              <a:endParaRPr lang="zh-CN" altLang="en-US" sz="16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6"/>
              </p:custDataLst>
            </p:nvPr>
          </p:nvSpPr>
          <p:spPr>
            <a:xfrm>
              <a:off x="10420" y="6920"/>
              <a:ext cx="7240" cy="640"/>
            </a:xfrm>
            <a:prstGeom prst="rect">
              <a:avLst/>
            </a:prstGeom>
            <a:noFill/>
          </p:spPr>
          <p:txBody>
            <a:bodyPr wrap="square" lIns="0" tIns="0" rIns="0" bIns="0" rtlCol="0" anchor="t">
              <a:noAutofit/>
            </a:bodyPr>
            <a:p>
              <a:pPr algn="ctr">
                <a:lnSpc>
                  <a:spcPct val="111000"/>
                </a:lnSpc>
              </a:pPr>
              <a:r>
                <a:rPr lang="zh-CN" altLang="en-US" sz="2400">
                  <a:solidFill>
                    <a:schemeClr val="tx1"/>
                  </a:solidFill>
                  <a:latin typeface="Microsoft YaHei UI" panose="020B0503020204020204" charset="-122"/>
                  <a:ea typeface="Microsoft YaHei UI" panose="020B0503020204020204" charset="-122"/>
                </a:rPr>
                <a:t>緊急時の緊急対応</a:t>
              </a:r>
              <a:endParaRPr lang="zh-CN"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7"/>
              </p:custDataLst>
            </p:nvPr>
          </p:nvSpPr>
          <p:spPr>
            <a:xfrm>
              <a:off x="10440" y="7800"/>
              <a:ext cx="7200" cy="960"/>
            </a:xfrm>
            <a:prstGeom prst="rect">
              <a:avLst/>
            </a:prstGeom>
            <a:noFill/>
          </p:spPr>
          <p:txBody>
            <a:bodyPr wrap="square" lIns="0" tIns="0" rIns="0" bIns="0" rtlCol="0" anchor="t">
              <a:noAutofit/>
            </a:bodyPr>
            <a:p>
              <a:pPr algn="ctr">
                <a:lnSpc>
                  <a:spcPct val="125000"/>
                </a:lnSpc>
              </a:pPr>
              <a:r>
                <a:rPr lang="zh-CN" altLang="en-US" sz="1600">
                  <a:solidFill>
                    <a:schemeClr val="tx1"/>
                  </a:solidFill>
                  <a:latin typeface="Microsoft YaHei UI" panose="020B0503020204020204" charset="-122"/>
                  <a:ea typeface="Microsoft YaHei UI" panose="020B0503020204020204" charset="-122"/>
                </a:rPr>
                <a:t>交通事故や緊急車両の通行をシミュレーションし、自動運転車両の緊急対応能力と経路計画効率を評価する。</a:t>
              </a:r>
              <a:endParaRPr lang="zh-CN" altLang="en-US" sz="1600">
                <a:solidFill>
                  <a:schemeClr val="tx1"/>
                </a:solidFill>
                <a:latin typeface="Microsoft YaHei UI" panose="020B0503020204020204" charset="-122"/>
                <a:ea typeface="Microsoft YaHei UI" panose="020B0503020204020204" charset="-122"/>
              </a:endParaRPr>
            </a:p>
          </p:txBody>
        </p:sp>
      </p:grpSp>
      <p:sp>
        <p:nvSpPr>
          <p:cNvPr id="14" name="任意多边形 13"/>
          <p:cNvSpPr/>
          <p:nvPr>
            <p:custDataLst>
              <p:tags r:id="rId18"/>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センサーのテストと同期</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24" name="组合 23"/>
          <p:cNvGrpSpPr/>
          <p:nvPr/>
        </p:nvGrpSpPr>
        <p:grpSpPr>
          <a:xfrm>
            <a:off x="609600" y="1828800"/>
            <a:ext cx="10972800" cy="4418330"/>
            <a:chOff x="960" y="2880"/>
            <a:chExt cx="17280" cy="6958"/>
          </a:xfrm>
        </p:grpSpPr>
        <p:sp>
          <p:nvSpPr>
            <p:cNvPr id="4" name="任意多边形 3"/>
            <p:cNvSpPr/>
            <p:nvPr>
              <p:custDataLst>
                <p:tags r:id="rId4"/>
              </p:custDataLst>
            </p:nvPr>
          </p:nvSpPr>
          <p:spPr>
            <a:xfrm>
              <a:off x="96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任意多边形 4"/>
            <p:cNvSpPr/>
            <p:nvPr>
              <p:custDataLst>
                <p:tags r:id="rId5"/>
              </p:custDataLst>
            </p:nvPr>
          </p:nvSpPr>
          <p:spPr>
            <a:xfrm>
              <a:off x="144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888" y="4048"/>
              <a:ext cx="1024" cy="1024"/>
            </a:xfrm>
            <a:prstGeom prst="rect">
              <a:avLst/>
            </a:prstGeom>
            <a:noFill/>
          </p:spPr>
        </p:pic>
        <p:sp>
          <p:nvSpPr>
            <p:cNvPr id="7" name="文本框 6"/>
            <p:cNvSpPr txBox="1"/>
            <p:nvPr>
              <p:custDataLst>
                <p:tags r:id="rId9"/>
              </p:custDataLst>
            </p:nvPr>
          </p:nvSpPr>
          <p:spPr>
            <a:xfrm>
              <a:off x="3840" y="3440"/>
              <a:ext cx="52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レーダーとカメラの同期</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10"/>
              </p:custDataLst>
            </p:nvPr>
          </p:nvSpPr>
          <p:spPr>
            <a:xfrm>
              <a:off x="96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11"/>
              </p:custDataLst>
            </p:nvPr>
          </p:nvSpPr>
          <p:spPr>
            <a:xfrm>
              <a:off x="144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1888" y="7648"/>
              <a:ext cx="1024" cy="1024"/>
            </a:xfrm>
            <a:prstGeom prst="rect">
              <a:avLst/>
            </a:prstGeom>
            <a:noFill/>
          </p:spPr>
        </p:pic>
        <p:sp>
          <p:nvSpPr>
            <p:cNvPr id="8" name="文本框 7"/>
            <p:cNvSpPr txBox="1"/>
            <p:nvPr>
              <p:custDataLst>
                <p:tags r:id="rId15"/>
              </p:custDataLst>
            </p:nvPr>
          </p:nvSpPr>
          <p:spPr>
            <a:xfrm>
              <a:off x="3840" y="4240"/>
              <a:ext cx="524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自動運転シミュレーションでは、レーダーとカメラが同期して動作し、道路障害物と歩行者を正確に認識する必要がある。</a:t>
              </a:r>
              <a:endParaRPr lang="zh-CN" altLang="en-US" sz="16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6"/>
              </p:custDataLst>
            </p:nvPr>
          </p:nvSpPr>
          <p:spPr>
            <a:xfrm>
              <a:off x="3840" y="7040"/>
              <a:ext cx="528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超音波センサーテスト</a:t>
              </a:r>
              <a:endParaRPr lang="zh-CN" altLang="en-US" sz="2400">
                <a:solidFill>
                  <a:schemeClr val="bg1"/>
                </a:solidFill>
                <a:latin typeface="Microsoft YaHei UI" panose="020B0503020204020204" charset="-122"/>
                <a:ea typeface="Microsoft YaHei UI" panose="020B0503020204020204" charset="-122"/>
              </a:endParaRPr>
            </a:p>
          </p:txBody>
        </p:sp>
        <p:sp>
          <p:nvSpPr>
            <p:cNvPr id="14" name="任意多边形 13"/>
            <p:cNvSpPr/>
            <p:nvPr>
              <p:custDataLst>
                <p:tags r:id="rId17"/>
              </p:custDataLst>
            </p:nvPr>
          </p:nvSpPr>
          <p:spPr>
            <a:xfrm>
              <a:off x="972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任意多边形 14"/>
            <p:cNvSpPr/>
            <p:nvPr>
              <p:custDataLst>
                <p:tags r:id="rId18"/>
              </p:custDataLst>
            </p:nvPr>
          </p:nvSpPr>
          <p:spPr>
            <a:xfrm>
              <a:off x="10200" y="3600"/>
              <a:ext cx="1920"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6" name="图片 15"/>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10648" y="4048"/>
              <a:ext cx="1024" cy="1024"/>
            </a:xfrm>
            <a:prstGeom prst="rect">
              <a:avLst/>
            </a:prstGeom>
            <a:noFill/>
          </p:spPr>
        </p:pic>
        <p:sp>
          <p:nvSpPr>
            <p:cNvPr id="13" name="文本框 12"/>
            <p:cNvSpPr txBox="1"/>
            <p:nvPr>
              <p:custDataLst>
                <p:tags r:id="rId22"/>
              </p:custDataLst>
            </p:nvPr>
          </p:nvSpPr>
          <p:spPr>
            <a:xfrm>
              <a:off x="3840" y="7840"/>
              <a:ext cx="524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超音波センサーは駐車支援に使用され、その性能をテストすることで狭いスペースで障害物を正確に検出することができます。</a:t>
              </a:r>
              <a:endParaRPr lang="zh-CN" altLang="en-US" sz="1600">
                <a:solidFill>
                  <a:schemeClr val="bg1"/>
                </a:solidFill>
                <a:latin typeface="Microsoft YaHei UI" panose="020B0503020204020204" charset="-122"/>
                <a:ea typeface="Microsoft YaHei UI" panose="020B0503020204020204" charset="-122"/>
              </a:endParaRPr>
            </a:p>
          </p:txBody>
        </p:sp>
        <p:sp>
          <p:nvSpPr>
            <p:cNvPr id="17" name="文本框 16"/>
            <p:cNvSpPr txBox="1"/>
            <p:nvPr>
              <p:custDataLst>
                <p:tags r:id="rId23"/>
              </p:custDataLst>
            </p:nvPr>
          </p:nvSpPr>
          <p:spPr>
            <a:xfrm>
              <a:off x="12600" y="3440"/>
              <a:ext cx="528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レーザーレーダーの校正</a:t>
              </a:r>
              <a:endParaRPr lang="zh-CN" altLang="en-US" sz="2400">
                <a:solidFill>
                  <a:schemeClr val="bg1"/>
                </a:solidFill>
                <a:latin typeface="Microsoft YaHei UI" panose="020B0503020204020204" charset="-122"/>
                <a:ea typeface="Microsoft YaHei UI" panose="020B0503020204020204" charset="-122"/>
              </a:endParaRPr>
            </a:p>
          </p:txBody>
        </p:sp>
        <p:sp>
          <p:nvSpPr>
            <p:cNvPr id="19" name="任意多边形 18"/>
            <p:cNvSpPr/>
            <p:nvPr>
              <p:custDataLst>
                <p:tags r:id="rId24"/>
              </p:custDataLst>
            </p:nvPr>
          </p:nvSpPr>
          <p:spPr>
            <a:xfrm>
              <a:off x="972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任意多边形 19"/>
            <p:cNvSpPr/>
            <p:nvPr>
              <p:custDataLst>
                <p:tags r:id="rId25"/>
              </p:custDataLst>
            </p:nvPr>
          </p:nvSpPr>
          <p:spPr>
            <a:xfrm>
              <a:off x="10200" y="7200"/>
              <a:ext cx="1920"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1" name="图片 20"/>
            <p:cNvPicPr/>
            <p:nvPr>
              <p:custDataLst>
                <p:tags r:id="rId26"/>
              </p:custDataLst>
            </p:nvPr>
          </p:nvPicPr>
          <p:blipFill>
            <a:blip r:embed="rId27">
              <a:extLst>
                <a:ext uri="{96DAC541-7B7A-43D3-8B79-37D633B846F1}">
                  <asvg:svgBlip xmlns:asvg="http://schemas.microsoft.com/office/drawing/2016/SVG/main" r:embed="rId28"/>
                </a:ext>
              </a:extLst>
            </a:blip>
            <a:stretch>
              <a:fillRect/>
            </a:stretch>
          </p:blipFill>
          <p:spPr>
            <a:xfrm>
              <a:off x="10648" y="7648"/>
              <a:ext cx="1024" cy="1024"/>
            </a:xfrm>
            <a:prstGeom prst="rect">
              <a:avLst/>
            </a:prstGeom>
            <a:noFill/>
          </p:spPr>
        </p:pic>
        <p:sp>
          <p:nvSpPr>
            <p:cNvPr id="18" name="文本框 17"/>
            <p:cNvSpPr txBox="1"/>
            <p:nvPr>
              <p:custDataLst>
                <p:tags r:id="rId29"/>
              </p:custDataLst>
            </p:nvPr>
          </p:nvSpPr>
          <p:spPr>
            <a:xfrm>
              <a:off x="12600" y="4240"/>
              <a:ext cx="524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レーザーレーダー校正は、自動運転車両が周囲環境を正確に感知することを確保するための重要なステップです。</a:t>
              </a:r>
              <a:endParaRPr lang="zh-CN" altLang="en-US" sz="1600">
                <a:solidFill>
                  <a:schemeClr val="bg1"/>
                </a:solidFill>
                <a:latin typeface="Microsoft YaHei UI" panose="020B0503020204020204" charset="-122"/>
                <a:ea typeface="Microsoft YaHei UI" panose="020B0503020204020204" charset="-122"/>
              </a:endParaRPr>
            </a:p>
          </p:txBody>
        </p:sp>
        <p:sp>
          <p:nvSpPr>
            <p:cNvPr id="22" name="文本框 21"/>
            <p:cNvSpPr txBox="1"/>
            <p:nvPr>
              <p:custDataLst>
                <p:tags r:id="rId30"/>
              </p:custDataLst>
            </p:nvPr>
          </p:nvSpPr>
          <p:spPr>
            <a:xfrm>
              <a:off x="12600" y="7040"/>
              <a:ext cx="5280" cy="640"/>
            </a:xfrm>
            <a:prstGeom prst="rect">
              <a:avLst/>
            </a:prstGeom>
            <a:noFill/>
          </p:spPr>
          <p:txBody>
            <a:bodyPr wrap="square" lIns="0" tIns="0" rIns="0" bIns="0" rtlCol="0" anchor="t">
              <a:noAutofit/>
            </a:bodyPr>
            <a:p>
              <a:pPr algn="l">
                <a:lnSpc>
                  <a:spcPct val="111000"/>
                </a:lnSpc>
              </a:pPr>
              <a:r>
                <a:rPr lang="zh-CN" altLang="en-US" sz="2000">
                  <a:solidFill>
                    <a:schemeClr val="tx1"/>
                  </a:solidFill>
                  <a:latin typeface="Microsoft YaHei UI" panose="020B0503020204020204" charset="-122"/>
                  <a:ea typeface="Microsoft YaHei UI" panose="020B0503020204020204" charset="-122"/>
                </a:rPr>
                <a:t>マルチセンサーデータ融合</a:t>
              </a:r>
              <a:endParaRPr lang="zh-CN" altLang="en-US" sz="2000">
                <a:solidFill>
                  <a:schemeClr val="tx1"/>
                </a:solidFill>
                <a:latin typeface="Microsoft YaHei UI" panose="020B0503020204020204" charset="-122"/>
                <a:ea typeface="Microsoft YaHei UI" panose="020B0503020204020204" charset="-122"/>
              </a:endParaRPr>
            </a:p>
          </p:txBody>
        </p:sp>
        <p:sp>
          <p:nvSpPr>
            <p:cNvPr id="23" name="文本框 22"/>
            <p:cNvSpPr txBox="1"/>
            <p:nvPr>
              <p:custDataLst>
                <p:tags r:id="rId31"/>
              </p:custDataLst>
            </p:nvPr>
          </p:nvSpPr>
          <p:spPr>
            <a:xfrm>
              <a:off x="12600" y="7840"/>
              <a:ext cx="524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マルチセンサーデータ融合により、シミュレーションプラットフォームは複雑な交通シーンをシミュレーションし、自動運転システムの信頼性を高めることができる。</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3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3"/>
            <p:custDataLst>
              <p:tags r:id="rId1"/>
            </p:custDataLst>
          </p:nvPr>
        </p:nvSpPr>
        <p:spPr/>
        <p:txBody>
          <a:bodyPr/>
          <a:p>
            <a:r>
              <a:rPr lang="zh-CN" altLang="en-US"/>
              <a:t>THE END</a:t>
            </a:r>
            <a:endParaRPr lang="zh-CN" altLang="en-US"/>
          </a:p>
        </p:txBody>
      </p:sp>
      <p:sp>
        <p:nvSpPr>
          <p:cNvPr id="4" name="标题 3"/>
          <p:cNvSpPr>
            <a:spLocks noGrp="1"/>
          </p:cNvSpPr>
          <p:nvPr>
            <p:ph type="ctrTitle" idx="14"/>
            <p:custDataLst>
              <p:tags r:id="rId2"/>
            </p:custDataLst>
          </p:nvPr>
        </p:nvSpPr>
        <p:spPr/>
        <p:txBody>
          <a:bodyPr/>
          <a:p>
            <a:r>
              <a:rPr lang="zh-CN" altLang="en-US" sz="6300"/>
              <a:t>ありがとう</a:t>
            </a:r>
            <a:endParaRPr lang="zh-CN" altLang="en-US" sz="63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idx="13"/>
            <p:custDataLst>
              <p:tags r:id="rId1"/>
            </p:custDataLst>
          </p:nvPr>
        </p:nvSpPr>
        <p:spPr/>
        <p:txBody>
          <a:bodyPr/>
          <a:p>
            <a:r>
              <a:rPr lang="en-US" altLang="en-US"/>
              <a:t>Carlaプラットフォームの概要</a:t>
            </a:r>
            <a:endParaRPr lang="zh-CN" altLang="en-US"/>
          </a:p>
        </p:txBody>
      </p:sp>
      <p:sp>
        <p:nvSpPr>
          <p:cNvPr id="4" name="文本占位符 3"/>
          <p:cNvSpPr>
            <a:spLocks noGrp="1"/>
          </p:cNvSpPr>
          <p:nvPr>
            <p:ph type="body" idx="14"/>
            <p:custDataLst>
              <p:tags r:id="rId2"/>
            </p:custDataLst>
          </p:nvPr>
        </p:nvSpPr>
        <p:spPr/>
        <p:txBody>
          <a:bodyPr/>
          <a:p>
            <a:r>
              <a:rPr lang="en-US" altLang="en-US"/>
              <a:t>01</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3568702" cy="1524003"/>
          </a:xfrm>
          <a:noFill/>
        </p:spPr>
        <p:txBody>
          <a:bodyPr lIns="0" tIns="0" rIns="0" bIns="0" anchor="t">
            <a:noAutofit/>
          </a:bodyPr>
          <a:p>
            <a:pPr algn="l">
              <a:lnSpc>
                <a:spcPct val="114000"/>
              </a:lnSpc>
            </a:pPr>
            <a:r>
              <a:rPr lang="zh-CN" altLang="en-US">
                <a:solidFill>
                  <a:schemeClr val="tx1"/>
                </a:solidFill>
                <a:latin typeface="Microsoft YaHei UI" panose="020B0503020204020204" charset="-122"/>
                <a:ea typeface="Microsoft YaHei UI" panose="020B0503020204020204" charset="-122"/>
              </a:rPr>
              <a:t>オープンソースシミュレーション</a:t>
            </a:r>
            <a:endParaRPr lang="zh-CN" altLang="en-US">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 name="组合 12"/>
          <p:cNvGrpSpPr/>
          <p:nvPr/>
        </p:nvGrpSpPr>
        <p:grpSpPr>
          <a:xfrm>
            <a:off x="4648200" y="609600"/>
            <a:ext cx="7010400" cy="1422400"/>
            <a:chOff x="7320" y="960"/>
            <a:chExt cx="11040" cy="2240"/>
          </a:xfrm>
        </p:grpSpPr>
        <p:sp>
          <p:nvSpPr>
            <p:cNvPr id="4" name="任意多边形 3"/>
            <p:cNvSpPr/>
            <p:nvPr>
              <p:custDataLst>
                <p:tags r:id="rId3"/>
              </p:custDataLst>
            </p:nvPr>
          </p:nvSpPr>
          <p:spPr>
            <a:xfrm>
              <a:off x="7320" y="960"/>
              <a:ext cx="81"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4"/>
              </p:custDataLst>
            </p:nvPr>
          </p:nvSpPr>
          <p:spPr>
            <a:xfrm>
              <a:off x="7560" y="960"/>
              <a:ext cx="5100" cy="640"/>
            </a:xfrm>
            <a:prstGeom prst="rect">
              <a:avLst/>
            </a:prstGeom>
            <a:noFill/>
          </p:spPr>
          <p:txBody>
            <a:bodyPr wrap="square" lIns="0" tIns="0" rIns="0" bIns="0" rtlCol="0" anchor="t">
              <a:noAutofit/>
            </a:bodyPr>
            <a:p>
              <a:pPr algn="l">
                <a:lnSpc>
                  <a:spcPct val="111000"/>
                </a:lnSpc>
              </a:pPr>
              <a:r>
                <a:rPr lang="en-US" altLang="en-US" sz="1400" b="1">
                  <a:solidFill>
                    <a:schemeClr val="tx1"/>
                  </a:solidFill>
                  <a:latin typeface="Microsoft YaHei UI" panose="020B0503020204020204" charset="-122"/>
                  <a:ea typeface="Microsoft YaHei UI" panose="020B0503020204020204" charset="-122"/>
                </a:rPr>
                <a:t>Carlaのオープンソースの机能</a:t>
              </a:r>
              <a:endParaRPr lang="zh-CN" altLang="en-US" sz="1400" b="1">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7560" y="1760"/>
              <a:ext cx="506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Carlaはオープンソースプラットフォームとして、開発者がコードに自由にアクセスし、さまざまな研究開発ニーズに合わせてカスタマイズし、拡張することを可能にします。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7" name="任意多边形 6"/>
            <p:cNvSpPr/>
            <p:nvPr>
              <p:custDataLst>
                <p:tags r:id="rId6"/>
              </p:custDataLst>
            </p:nvPr>
          </p:nvSpPr>
          <p:spPr>
            <a:xfrm>
              <a:off x="13020" y="96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7"/>
              </p:custDataLst>
            </p:nvPr>
          </p:nvSpPr>
          <p:spPr>
            <a:xfrm>
              <a:off x="13260" y="960"/>
              <a:ext cx="510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コミュニティの支援と貢献</a:t>
              </a:r>
              <a:endParaRPr lang="zh-CN" altLang="en-US" sz="1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13260" y="1760"/>
              <a:ext cx="506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Carlaにはアクティブな開発者コミュニティがあり、ユーザーがヘルプを受けたり、経験を共有したり、プラットフォームの改善に貢献することができます。</a:t>
              </a:r>
              <a:endParaRPr lang="zh-CN" altLang="en-US" sz="1200">
                <a:solidFill>
                  <a:schemeClr val="tx1"/>
                </a:solidFill>
                <a:latin typeface="Microsoft YaHei UI" panose="020B0503020204020204" charset="-122"/>
                <a:ea typeface="Microsoft YaHei UI" panose="020B0503020204020204" charset="-122"/>
              </a:endParaRPr>
            </a:p>
          </p:txBody>
        </p:sp>
      </p:grpSp>
      <p:pic>
        <p:nvPicPr>
          <p:cNvPr id="10" name="图片 9" descr="C:/Users/chang/AppData/Roaming/Kingsoft/office6/wppai/generateppt/27961766-c09e-4389-8539-c01c65e32ba4.jpg27961766-c09e-4389-8539-c01c65e32ba4"/>
          <p:cNvPicPr preferRelativeResize="0">
            <a:picLocks noChangeAspect="1"/>
          </p:cNvPicPr>
          <p:nvPr>
            <p:custDataLst>
              <p:tags r:id="rId9"/>
            </p:custDataLst>
          </p:nvPr>
        </p:nvPicPr>
        <p:blipFill>
          <a:blip r:embed="rId10"/>
          <a:srcRect t="476" b="476"/>
          <a:stretch>
            <a:fillRect/>
          </a:stretch>
        </p:blipFill>
        <p:spPr>
          <a:xfrm>
            <a:off x="609603" y="2590797"/>
            <a:ext cx="10972800" cy="3657600"/>
          </a:xfrm>
          <a:custGeom>
            <a:avLst/>
            <a:gdLst>
              <a:gd name="connisteX0" fmla="*/ 0 w 152400"/>
              <a:gd name="connsiteY0" fmla="*/ 203197 h 50800"/>
              <a:gd name="connisteX1" fmla="*/ 203197 w 152400"/>
              <a:gd name="connsiteY1" fmla="*/ 0 h 50800"/>
              <a:gd name="connisteX2" fmla="*/ 10769602 w 152400"/>
              <a:gd name="connsiteY2" fmla="*/ 0 h 50800"/>
              <a:gd name="connisteX3" fmla="*/ 10972800 w 152400"/>
              <a:gd name="connsiteY3" fmla="*/ 203197 h 50800"/>
              <a:gd name="connisteX4" fmla="*/ 10972800 w 152400"/>
              <a:gd name="connsiteY4" fmla="*/ 3454402 h 50800"/>
              <a:gd name="connisteX5" fmla="*/ 10769602 w 152400"/>
              <a:gd name="connsiteY5" fmla="*/ 3657600 h 50800"/>
              <a:gd name="connisteX6" fmla="*/ 203197 w 152400"/>
              <a:gd name="connsiteY6" fmla="*/ 3657600 h 50800"/>
              <a:gd name="connisteX7" fmla="*/ 0 w 152400"/>
              <a:gd name="connsiteY7" fmla="*/ 3454402 h 50800"/>
              <a:gd name="connisteX8" fmla="*/ 0 w 152400"/>
              <a:gd name="connsiteY8" fmla="*/ 203197 h 50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657600">
                <a:moveTo>
                  <a:pt x="0" y="203198"/>
                </a:moveTo>
                <a:cubicBezTo>
                  <a:pt x="0" y="90974"/>
                  <a:pt x="90974" y="0"/>
                  <a:pt x="203198" y="0"/>
                </a:cubicBezTo>
                <a:lnTo>
                  <a:pt x="10769602" y="0"/>
                </a:lnTo>
                <a:cubicBezTo>
                  <a:pt x="10881826" y="0"/>
                  <a:pt x="10972800" y="90974"/>
                  <a:pt x="10972800" y="203198"/>
                </a:cubicBezTo>
                <a:lnTo>
                  <a:pt x="10972800" y="3454402"/>
                </a:lnTo>
                <a:cubicBezTo>
                  <a:pt x="10972800" y="3566626"/>
                  <a:pt x="10881826" y="3657600"/>
                  <a:pt x="10769602" y="3657600"/>
                </a:cubicBezTo>
                <a:lnTo>
                  <a:pt x="203198" y="3657600"/>
                </a:lnTo>
                <a:cubicBezTo>
                  <a:pt x="90974" y="3657600"/>
                  <a:pt x="0" y="3566626"/>
                  <a:pt x="0" y="3454402"/>
                </a:cubicBezTo>
                <a:lnTo>
                  <a:pt x="0" y="203198"/>
                </a:lnTo>
                <a:close/>
              </a:path>
            </a:pathLst>
          </a:custGeom>
          <a:blipFill rotWithShape="1">
            <a:blip r:embed="rId11"/>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主な机能と特徴</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3"/>
            </p:custDataLst>
          </p:nvPr>
        </p:nvSpPr>
        <p:spPr>
          <a:xfrm>
            <a:off x="0" y="5029200"/>
            <a:ext cx="12191365" cy="18288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3" name="组合 22"/>
          <p:cNvGrpSpPr/>
          <p:nvPr/>
        </p:nvGrpSpPr>
        <p:grpSpPr>
          <a:xfrm>
            <a:off x="609600" y="1828800"/>
            <a:ext cx="10972801" cy="4419604"/>
            <a:chOff x="960" y="2880"/>
            <a:chExt cx="17280" cy="6960"/>
          </a:xfrm>
        </p:grpSpPr>
        <p:pic>
          <p:nvPicPr>
            <p:cNvPr id="5" name="图片 4" descr="C:/Users/chang/AppData/Roaming/Kingsoft/office6/wppai/generateppt/450040d939b235a289501a8e1af16d62.jpg450040d939b235a289501a8e1af16d62"/>
            <p:cNvPicPr preferRelativeResize="0">
              <a:picLocks noChangeAspect="1"/>
            </p:cNvPicPr>
            <p:nvPr>
              <p:custDataLst>
                <p:tags r:id="rId4"/>
              </p:custDataLst>
            </p:nvPr>
          </p:nvPicPr>
          <p:blipFill>
            <a:blip r:embed="rId5"/>
            <a:srcRect t="4902" b="4902"/>
            <a:stretch>
              <a:fillRect/>
            </a:stretch>
          </p:blipFill>
          <p:spPr>
            <a:xfrm>
              <a:off x="960" y="2880"/>
              <a:ext cx="5440" cy="3680"/>
            </a:xfrm>
            <a:custGeom>
              <a:avLst/>
              <a:gdLst>
                <a:gd name="connisteX0" fmla="*/ 0 w 47977"/>
                <a:gd name="connsiteY0" fmla="*/ 203197 h 32455"/>
                <a:gd name="connisteX1" fmla="*/ 203197 w 47977"/>
                <a:gd name="connsiteY1" fmla="*/ 0 h 32455"/>
                <a:gd name="connisteX2" fmla="*/ 3251204 w 47977"/>
                <a:gd name="connsiteY2" fmla="*/ 0 h 32455"/>
                <a:gd name="connisteX3" fmla="*/ 3454402 w 47977"/>
                <a:gd name="connsiteY3" fmla="*/ 203197 h 32455"/>
                <a:gd name="connisteX4" fmla="*/ 3454402 w 47977"/>
                <a:gd name="connsiteY4" fmla="*/ 2336804 h 32455"/>
                <a:gd name="connisteX5" fmla="*/ 0 w 47977"/>
                <a:gd name="connsiteY5" fmla="*/ 2336804 h 32455"/>
                <a:gd name="connisteX6" fmla="*/ 0 w 47977"/>
                <a:gd name="connsiteY6" fmla="*/ 203197 h 324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336804">
                  <a:moveTo>
                    <a:pt x="0" y="203198"/>
                  </a:moveTo>
                  <a:cubicBezTo>
                    <a:pt x="0" y="90974"/>
                    <a:pt x="90974" y="0"/>
                    <a:pt x="203198" y="0"/>
                  </a:cubicBezTo>
                  <a:lnTo>
                    <a:pt x="3251204" y="0"/>
                  </a:lnTo>
                  <a:cubicBezTo>
                    <a:pt x="3363428" y="0"/>
                    <a:pt x="3454402" y="90974"/>
                    <a:pt x="3454402" y="203198"/>
                  </a:cubicBezTo>
                  <a:lnTo>
                    <a:pt x="3454402" y="2336804"/>
                  </a:lnTo>
                  <a:lnTo>
                    <a:pt x="0" y="2336804"/>
                  </a:ln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任意多边形 7"/>
            <p:cNvSpPr/>
            <p:nvPr>
              <p:custDataLst>
                <p:tags r:id="rId7"/>
              </p:custDataLst>
            </p:nvPr>
          </p:nvSpPr>
          <p:spPr>
            <a:xfrm>
              <a:off x="960" y="6560"/>
              <a:ext cx="5440" cy="3280"/>
            </a:xfrm>
            <a:custGeom>
              <a:avLst/>
              <a:gdLst>
                <a:gd name="connisteX0" fmla="*/ 0 w 47977"/>
                <a:gd name="connsiteY0" fmla="*/ 0 h 28927"/>
                <a:gd name="connisteX1" fmla="*/ 3454402 w 47977"/>
                <a:gd name="connsiteY1" fmla="*/ 0 h 28927"/>
                <a:gd name="connisteX2" fmla="*/ 3454402 w 47977"/>
                <a:gd name="connsiteY2" fmla="*/ 1879604 h 28927"/>
                <a:gd name="connisteX3" fmla="*/ 3251204 w 47977"/>
                <a:gd name="connsiteY3" fmla="*/ 2082802 h 28927"/>
                <a:gd name="connisteX4" fmla="*/ 203197 w 47977"/>
                <a:gd name="connsiteY4" fmla="*/ 2082802 h 28927"/>
                <a:gd name="connisteX5" fmla="*/ 0 w 47977"/>
                <a:gd name="connsiteY5" fmla="*/ 1879604 h 28927"/>
                <a:gd name="connisteX6" fmla="*/ 0 w 47977"/>
                <a:gd name="connsiteY6" fmla="*/ 0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082802">
                  <a:moveTo>
                    <a:pt x="0" y="0"/>
                  </a:moveTo>
                  <a:lnTo>
                    <a:pt x="3454402" y="0"/>
                  </a:lnTo>
                  <a:lnTo>
                    <a:pt x="3454402" y="1879604"/>
                  </a:lnTo>
                  <a:cubicBezTo>
                    <a:pt x="3454402" y="1991828"/>
                    <a:pt x="3363428" y="2082802"/>
                    <a:pt x="3251204" y="2082802"/>
                  </a:cubicBezTo>
                  <a:lnTo>
                    <a:pt x="203198" y="2082802"/>
                  </a:lnTo>
                  <a:cubicBezTo>
                    <a:pt x="90974" y="2082802"/>
                    <a:pt x="0" y="1991828"/>
                    <a:pt x="0" y="1879604"/>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chang/AppData/Roaming/Kingsoft/office6/wppai/generateppt/1d29c7ec883b3b57f11ea8c57d7e2206.jpg1d29c7ec883b3b57f11ea8c57d7e2206"/>
            <p:cNvPicPr preferRelativeResize="0">
              <a:picLocks noChangeAspect="1"/>
            </p:cNvPicPr>
            <p:nvPr>
              <p:custDataLst>
                <p:tags r:id="rId8"/>
              </p:custDataLst>
            </p:nvPr>
          </p:nvPicPr>
          <p:blipFill>
            <a:blip r:embed="rId9"/>
            <a:srcRect l="8435" t="-14" r="8435" b="14"/>
            <a:stretch>
              <a:fillRect/>
            </a:stretch>
          </p:blipFill>
          <p:spPr>
            <a:xfrm>
              <a:off x="6880" y="2880"/>
              <a:ext cx="5440" cy="3680"/>
            </a:xfrm>
            <a:custGeom>
              <a:avLst/>
              <a:gdLst>
                <a:gd name="connisteX0" fmla="*/ 0 w 47977"/>
                <a:gd name="connsiteY0" fmla="*/ 203197 h 32455"/>
                <a:gd name="connisteX1" fmla="*/ 203197 w 47977"/>
                <a:gd name="connsiteY1" fmla="*/ 0 h 32455"/>
                <a:gd name="connisteX2" fmla="*/ 3251204 w 47977"/>
                <a:gd name="connsiteY2" fmla="*/ 0 h 32455"/>
                <a:gd name="connisteX3" fmla="*/ 3454402 w 47977"/>
                <a:gd name="connsiteY3" fmla="*/ 203197 h 32455"/>
                <a:gd name="connisteX4" fmla="*/ 3454402 w 47977"/>
                <a:gd name="connsiteY4" fmla="*/ 2336804 h 32455"/>
                <a:gd name="connisteX5" fmla="*/ 0 w 47977"/>
                <a:gd name="connsiteY5" fmla="*/ 2336804 h 32455"/>
                <a:gd name="connisteX6" fmla="*/ 0 w 47977"/>
                <a:gd name="connsiteY6" fmla="*/ 203197 h 324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336804">
                  <a:moveTo>
                    <a:pt x="0" y="203198"/>
                  </a:moveTo>
                  <a:cubicBezTo>
                    <a:pt x="0" y="90974"/>
                    <a:pt x="90974" y="0"/>
                    <a:pt x="203198" y="0"/>
                  </a:cubicBezTo>
                  <a:lnTo>
                    <a:pt x="3251204" y="0"/>
                  </a:lnTo>
                  <a:cubicBezTo>
                    <a:pt x="3363428" y="0"/>
                    <a:pt x="3454402" y="90974"/>
                    <a:pt x="3454402" y="203198"/>
                  </a:cubicBezTo>
                  <a:lnTo>
                    <a:pt x="3454402" y="2336804"/>
                  </a:lnTo>
                  <a:lnTo>
                    <a:pt x="0" y="2336804"/>
                  </a:ln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任意多边形 13"/>
            <p:cNvSpPr/>
            <p:nvPr>
              <p:custDataLst>
                <p:tags r:id="rId10"/>
              </p:custDataLst>
            </p:nvPr>
          </p:nvSpPr>
          <p:spPr>
            <a:xfrm>
              <a:off x="6880" y="6560"/>
              <a:ext cx="5440" cy="3280"/>
            </a:xfrm>
            <a:custGeom>
              <a:avLst/>
              <a:gdLst>
                <a:gd name="connisteX0" fmla="*/ 0 w 47977"/>
                <a:gd name="connsiteY0" fmla="*/ 0 h 28927"/>
                <a:gd name="connisteX1" fmla="*/ 3454402 w 47977"/>
                <a:gd name="connsiteY1" fmla="*/ 0 h 28927"/>
                <a:gd name="connisteX2" fmla="*/ 3454402 w 47977"/>
                <a:gd name="connsiteY2" fmla="*/ 1879604 h 28927"/>
                <a:gd name="connisteX3" fmla="*/ 3251204 w 47977"/>
                <a:gd name="connsiteY3" fmla="*/ 2082802 h 28927"/>
                <a:gd name="connisteX4" fmla="*/ 203197 w 47977"/>
                <a:gd name="connsiteY4" fmla="*/ 2082802 h 28927"/>
                <a:gd name="connisteX5" fmla="*/ 0 w 47977"/>
                <a:gd name="connsiteY5" fmla="*/ 1879604 h 28927"/>
                <a:gd name="connisteX6" fmla="*/ 0 w 47977"/>
                <a:gd name="connsiteY6" fmla="*/ 0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082802">
                  <a:moveTo>
                    <a:pt x="0" y="0"/>
                  </a:moveTo>
                  <a:lnTo>
                    <a:pt x="3454402" y="0"/>
                  </a:lnTo>
                  <a:lnTo>
                    <a:pt x="3454402" y="1879604"/>
                  </a:lnTo>
                  <a:cubicBezTo>
                    <a:pt x="3454402" y="1991828"/>
                    <a:pt x="3363428" y="2082802"/>
                    <a:pt x="3251204" y="2082802"/>
                  </a:cubicBezTo>
                  <a:lnTo>
                    <a:pt x="203198" y="2082802"/>
                  </a:lnTo>
                  <a:cubicBezTo>
                    <a:pt x="90974" y="2082802"/>
                    <a:pt x="0" y="1991828"/>
                    <a:pt x="0" y="1879604"/>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11"/>
              </p:custDataLst>
            </p:nvPr>
          </p:nvSpPr>
          <p:spPr>
            <a:xfrm>
              <a:off x="1440" y="7040"/>
              <a:ext cx="460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多様なセンサーシミュレーションをサポート</a:t>
              </a:r>
              <a:endParaRPr lang="zh-CN" altLang="en-US" sz="1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2"/>
              </p:custDataLst>
            </p:nvPr>
          </p:nvSpPr>
          <p:spPr>
            <a:xfrm>
              <a:off x="1440" y="7920"/>
              <a:ext cx="456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Carlaはレーダー、レーザーレーダー、カメラなどさまざまなセンサーをシミュレーションし、自動運転テストに包括的なデータを提供することができる。</a:t>
              </a:r>
              <a:endParaRPr lang="zh-CN" altLang="en-US" sz="1200">
                <a:solidFill>
                  <a:schemeClr val="tx1"/>
                </a:solidFill>
                <a:latin typeface="Microsoft YaHei UI" panose="020B0503020204020204" charset="-122"/>
                <a:ea typeface="Microsoft YaHei UI" panose="020B0503020204020204" charset="-122"/>
              </a:endParaRPr>
            </a:p>
          </p:txBody>
        </p:sp>
        <p:pic>
          <p:nvPicPr>
            <p:cNvPr id="17" name="图片 16" descr="C:/Users/chang/AppData/Roaming/Kingsoft/office6/wppai/generateppt/ddf81bcc6e083c1c13f0183dfa9501e8_0.pngddf81bcc6e083c1c13f0183dfa9501e8_0"/>
            <p:cNvPicPr preferRelativeResize="0">
              <a:picLocks noChangeAspect="1"/>
            </p:cNvPicPr>
            <p:nvPr>
              <p:custDataLst>
                <p:tags r:id="rId13"/>
              </p:custDataLst>
            </p:nvPr>
          </p:nvPicPr>
          <p:blipFill>
            <a:blip r:embed="rId14"/>
            <a:srcRect t="87" b="87"/>
            <a:stretch>
              <a:fillRect/>
            </a:stretch>
          </p:blipFill>
          <p:spPr>
            <a:xfrm>
              <a:off x="12800" y="2880"/>
              <a:ext cx="5440" cy="3680"/>
            </a:xfrm>
            <a:custGeom>
              <a:avLst/>
              <a:gdLst>
                <a:gd name="connisteX0" fmla="*/ 0 w 47977"/>
                <a:gd name="connsiteY0" fmla="*/ 203197 h 32455"/>
                <a:gd name="connisteX1" fmla="*/ 203197 w 47977"/>
                <a:gd name="connsiteY1" fmla="*/ 0 h 32455"/>
                <a:gd name="connisteX2" fmla="*/ 3251204 w 47977"/>
                <a:gd name="connsiteY2" fmla="*/ 0 h 32455"/>
                <a:gd name="connisteX3" fmla="*/ 3454402 w 47977"/>
                <a:gd name="connsiteY3" fmla="*/ 203197 h 32455"/>
                <a:gd name="connisteX4" fmla="*/ 3454402 w 47977"/>
                <a:gd name="connsiteY4" fmla="*/ 2336804 h 32455"/>
                <a:gd name="connisteX5" fmla="*/ 0 w 47977"/>
                <a:gd name="connsiteY5" fmla="*/ 2336804 h 32455"/>
                <a:gd name="connisteX6" fmla="*/ 0 w 47977"/>
                <a:gd name="connsiteY6" fmla="*/ 203197 h 324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336804">
                  <a:moveTo>
                    <a:pt x="0" y="203198"/>
                  </a:moveTo>
                  <a:cubicBezTo>
                    <a:pt x="0" y="90974"/>
                    <a:pt x="90974" y="0"/>
                    <a:pt x="203198" y="0"/>
                  </a:cubicBezTo>
                  <a:lnTo>
                    <a:pt x="3251204" y="0"/>
                  </a:lnTo>
                  <a:cubicBezTo>
                    <a:pt x="3363428" y="0"/>
                    <a:pt x="3454402" y="90974"/>
                    <a:pt x="3454402" y="203198"/>
                  </a:cubicBezTo>
                  <a:lnTo>
                    <a:pt x="3454402" y="2336804"/>
                  </a:lnTo>
                  <a:lnTo>
                    <a:pt x="0" y="2336804"/>
                  </a:ln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0" name="任意多边形 19"/>
            <p:cNvSpPr/>
            <p:nvPr>
              <p:custDataLst>
                <p:tags r:id="rId15"/>
              </p:custDataLst>
            </p:nvPr>
          </p:nvSpPr>
          <p:spPr>
            <a:xfrm>
              <a:off x="12800" y="6560"/>
              <a:ext cx="5440" cy="3280"/>
            </a:xfrm>
            <a:custGeom>
              <a:avLst/>
              <a:gdLst>
                <a:gd name="connisteX0" fmla="*/ 0 w 47977"/>
                <a:gd name="connsiteY0" fmla="*/ 0 h 28927"/>
                <a:gd name="connisteX1" fmla="*/ 3454402 w 47977"/>
                <a:gd name="connsiteY1" fmla="*/ 0 h 28927"/>
                <a:gd name="connisteX2" fmla="*/ 3454402 w 47977"/>
                <a:gd name="connsiteY2" fmla="*/ 1879604 h 28927"/>
                <a:gd name="connisteX3" fmla="*/ 3251204 w 47977"/>
                <a:gd name="connsiteY3" fmla="*/ 2082802 h 28927"/>
                <a:gd name="connisteX4" fmla="*/ 203197 w 47977"/>
                <a:gd name="connsiteY4" fmla="*/ 2082802 h 28927"/>
                <a:gd name="connisteX5" fmla="*/ 0 w 47977"/>
                <a:gd name="connsiteY5" fmla="*/ 1879604 h 28927"/>
                <a:gd name="connisteX6" fmla="*/ 0 w 47977"/>
                <a:gd name="connsiteY6" fmla="*/ 0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082802">
                  <a:moveTo>
                    <a:pt x="0" y="0"/>
                  </a:moveTo>
                  <a:lnTo>
                    <a:pt x="3454402" y="0"/>
                  </a:lnTo>
                  <a:lnTo>
                    <a:pt x="3454402" y="1879604"/>
                  </a:lnTo>
                  <a:cubicBezTo>
                    <a:pt x="3454402" y="1991828"/>
                    <a:pt x="3363428" y="2082802"/>
                    <a:pt x="3251204" y="2082802"/>
                  </a:cubicBezTo>
                  <a:lnTo>
                    <a:pt x="203198" y="2082802"/>
                  </a:lnTo>
                  <a:cubicBezTo>
                    <a:pt x="90974" y="2082802"/>
                    <a:pt x="0" y="1991828"/>
                    <a:pt x="0" y="1879604"/>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16"/>
              </p:custDataLst>
            </p:nvPr>
          </p:nvSpPr>
          <p:spPr>
            <a:xfrm>
              <a:off x="7360" y="7040"/>
              <a:ext cx="460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オープンソース</a:t>
              </a:r>
              <a:endParaRPr lang="zh-CN" altLang="en-US" sz="1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7"/>
              </p:custDataLst>
            </p:nvPr>
          </p:nvSpPr>
          <p:spPr>
            <a:xfrm>
              <a:off x="7360" y="7920"/>
              <a:ext cx="456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オープンソースプラットフォームとして、Carlaは開発者が机能を自由に変更し、拡張することを可能にし、技術革新を促進します。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18"/>
              </p:custDataLst>
            </p:nvPr>
          </p:nvSpPr>
          <p:spPr>
            <a:xfrm>
              <a:off x="13280" y="7040"/>
              <a:ext cx="460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高精度地図サポート</a:t>
              </a:r>
              <a:endParaRPr lang="zh-CN" altLang="en-US" sz="1400">
                <a:solidFill>
                  <a:schemeClr val="tx1"/>
                </a:solidFill>
                <a:latin typeface="Microsoft YaHei UI" panose="020B0503020204020204" charset="-122"/>
                <a:ea typeface="Microsoft YaHei UI" panose="020B0503020204020204" charset="-122"/>
              </a:endParaRPr>
            </a:p>
          </p:txBody>
        </p:sp>
        <p:sp>
          <p:nvSpPr>
            <p:cNvPr id="22" name="文本框 21"/>
            <p:cNvSpPr txBox="1"/>
            <p:nvPr>
              <p:custDataLst>
                <p:tags r:id="rId19"/>
              </p:custDataLst>
            </p:nvPr>
          </p:nvSpPr>
          <p:spPr>
            <a:xfrm>
              <a:off x="13280" y="7920"/>
              <a:ext cx="456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Carlaは高精度の地図データをサポートし、現実世界に近い複雑な交通シーンを提供し、シミュレーションのリアリティを高めることができます。</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シミュレーション環境のカスタマイズ</a:t>
            </a:r>
            <a:endParaRPr lang="zh-CN" altLang="en-US"/>
          </a:p>
        </p:txBody>
      </p:sp>
      <p:sp>
        <p:nvSpPr>
          <p:cNvPr id="3" name="文本占位符 2"/>
          <p:cNvSpPr>
            <a:spLocks noGrp="1"/>
          </p:cNvSpPr>
          <p:nvPr>
            <p:ph type="body" idx="14"/>
            <p:custDataLst>
              <p:tags r:id="rId2"/>
            </p:custDataLst>
          </p:nvPr>
        </p:nvSpPr>
        <p:spPr/>
        <p:txBody>
          <a:bodyPr/>
          <a:p>
            <a:r>
              <a:rPr lang="en-US" altLang="en-US"/>
              <a:t>02</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多様なシナリオサポート</a:t>
            </a:r>
            <a:endParaRPr lang="zh-CN" altLang="en-US" sz="4400">
              <a:solidFill>
                <a:schemeClr val="tx1"/>
              </a:solidFill>
              <a:latin typeface="Microsoft YaHei UI" panose="020B0503020204020204" charset="-122"/>
              <a:ea typeface="Microsoft YaHei UI" panose="020B0503020204020204" charset="-122"/>
            </a:endParaRPr>
          </a:p>
        </p:txBody>
      </p:sp>
      <p:sp>
        <p:nvSpPr>
          <p:cNvPr id="28" name="任意多边形 27"/>
          <p:cNvSpPr/>
          <p:nvPr>
            <p:custDataLst>
              <p:tags r:id="rId4"/>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9" name="组合 28"/>
          <p:cNvGrpSpPr/>
          <p:nvPr/>
        </p:nvGrpSpPr>
        <p:grpSpPr>
          <a:xfrm>
            <a:off x="609603" y="1828800"/>
            <a:ext cx="10972797" cy="4418965"/>
            <a:chOff x="960" y="2880"/>
            <a:chExt cx="17280" cy="6959"/>
          </a:xfrm>
        </p:grpSpPr>
        <p:sp>
          <p:nvSpPr>
            <p:cNvPr id="4" name="任意多边形 3"/>
            <p:cNvSpPr/>
            <p:nvPr>
              <p:custDataLst>
                <p:tags r:id="rId5"/>
              </p:custDataLst>
            </p:nvPr>
          </p:nvSpPr>
          <p:spPr>
            <a:xfrm>
              <a:off x="96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chang/AppData/Roaming/Kingsoft/office6/wppai/generateppt/a5e52b76-2daa-45fb-80d2-0ddbf0bbd291.jpga5e52b76-2daa-45fb-80d2-0ddbf0bbd291"/>
            <p:cNvPicPr preferRelativeResize="0">
              <a:picLocks noChangeAspect="1"/>
            </p:cNvPicPr>
            <p:nvPr>
              <p:custDataLst>
                <p:tags r:id="rId6"/>
              </p:custDataLst>
            </p:nvPr>
          </p:nvPicPr>
          <p:blipFill>
            <a:blip r:embed="rId7"/>
            <a:srcRect l="-26" r="26"/>
            <a:stretch>
              <a:fillRect/>
            </a:stretch>
          </p:blipFill>
          <p:spPr>
            <a:xfrm>
              <a:off x="144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0" name="任意多边形 9"/>
            <p:cNvSpPr/>
            <p:nvPr>
              <p:custDataLst>
                <p:tags r:id="rId9"/>
              </p:custDataLst>
            </p:nvPr>
          </p:nvSpPr>
          <p:spPr>
            <a:xfrm>
              <a:off x="96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chang/AppData/Roaming/Kingsoft/office6/wppai/generateppt/80bff0bb-8c9f-4ad7-90fd-c5db1248dae9.jpg80bff0bb-8c9f-4ad7-90fd-c5db1248dae9"/>
            <p:cNvPicPr preferRelativeResize="0">
              <a:picLocks noChangeAspect="1"/>
            </p:cNvPicPr>
            <p:nvPr>
              <p:custDataLst>
                <p:tags r:id="rId10"/>
              </p:custDataLst>
            </p:nvPr>
          </p:nvPicPr>
          <p:blipFill>
            <a:blip r:embed="rId11"/>
            <a:srcRect l="-26" r="26"/>
            <a:stretch>
              <a:fillRect/>
            </a:stretch>
          </p:blipFill>
          <p:spPr>
            <a:xfrm>
              <a:off x="144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12"/>
              </p:custDataLst>
            </p:nvPr>
          </p:nvSpPr>
          <p:spPr>
            <a:xfrm>
              <a:off x="3840" y="3440"/>
              <a:ext cx="5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都市交通シミュレーション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13"/>
              </p:custDataLst>
            </p:nvPr>
          </p:nvSpPr>
          <p:spPr>
            <a:xfrm>
              <a:off x="972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C:/Users/chang/AppData/Roaming/Kingsoft/office6/wppai/generateppt/0263a888-d6e7-4206-bbc9-3a1c01a89887.jpg0263a888-d6e7-4206-bbc9-3a1c01a89887"/>
            <p:cNvPicPr preferRelativeResize="0">
              <a:picLocks noChangeAspect="1"/>
            </p:cNvPicPr>
            <p:nvPr>
              <p:custDataLst>
                <p:tags r:id="rId14"/>
              </p:custDataLst>
            </p:nvPr>
          </p:nvPicPr>
          <p:blipFill>
            <a:blip r:embed="rId15"/>
            <a:srcRect l="26" r="-26"/>
            <a:stretch>
              <a:fillRect/>
            </a:stretch>
          </p:blipFill>
          <p:spPr>
            <a:xfrm>
              <a:off x="1020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9" name="文本框 8"/>
            <p:cNvSpPr txBox="1"/>
            <p:nvPr>
              <p:custDataLst>
                <p:tags r:id="rId16"/>
              </p:custDataLst>
            </p:nvPr>
          </p:nvSpPr>
          <p:spPr>
            <a:xfrm>
              <a:off x="3840" y="4240"/>
              <a:ext cx="524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Carlaプラットフォームは、交差点や歩行者の横断など、複雑な都市交通シーンを作成し、自動運転車両の対応能力をテストすることができる。</a:t>
              </a:r>
              <a:endParaRPr lang="zh-CN" altLang="en-US" sz="1200">
                <a:solidFill>
                  <a:schemeClr val="tx1"/>
                </a:solidFill>
                <a:latin typeface="Microsoft YaHei UI" panose="020B0503020204020204" charset="-122"/>
                <a:ea typeface="Microsoft YaHei UI" panose="020B0503020204020204" charset="-122"/>
              </a:endParaRPr>
            </a:p>
          </p:txBody>
        </p:sp>
        <p:sp>
          <p:nvSpPr>
            <p:cNvPr id="22" name="任意多边形 21"/>
            <p:cNvSpPr/>
            <p:nvPr>
              <p:custDataLst>
                <p:tags r:id="rId17"/>
              </p:custDataLst>
            </p:nvPr>
          </p:nvSpPr>
          <p:spPr>
            <a:xfrm>
              <a:off x="972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3" name="图片 22" descr="C:/Users/chang/AppData/Roaming/Kingsoft/office6/wppai/generateppt/befa5d7a-30da-498c-a11a-388bc7cdf46c.jpgbefa5d7a-30da-498c-a11a-388bc7cdf46c"/>
            <p:cNvPicPr preferRelativeResize="0">
              <a:picLocks noChangeAspect="1"/>
            </p:cNvPicPr>
            <p:nvPr>
              <p:custDataLst>
                <p:tags r:id="rId18"/>
              </p:custDataLst>
            </p:nvPr>
          </p:nvPicPr>
          <p:blipFill>
            <a:blip r:embed="rId19"/>
            <a:srcRect l="26" r="-26"/>
            <a:stretch>
              <a:fillRect/>
            </a:stretch>
          </p:blipFill>
          <p:spPr>
            <a:xfrm>
              <a:off x="1020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文本框 13"/>
            <p:cNvSpPr txBox="1"/>
            <p:nvPr>
              <p:custDataLst>
                <p:tags r:id="rId20"/>
              </p:custDataLst>
            </p:nvPr>
          </p:nvSpPr>
          <p:spPr>
            <a:xfrm>
              <a:off x="3840" y="7040"/>
              <a:ext cx="5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極端な気象シミュレーション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21"/>
              </p:custDataLst>
            </p:nvPr>
          </p:nvSpPr>
          <p:spPr>
            <a:xfrm>
              <a:off x="3840" y="7840"/>
              <a:ext cx="524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カーラは雨、雪、霧などの極端な気象条件のシミュレーションをサポートし、悪天候下での自動運転車両の運行安定性をテストする。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20" name="文本框 19"/>
            <p:cNvSpPr txBox="1"/>
            <p:nvPr>
              <p:custDataLst>
                <p:tags r:id="rId22"/>
              </p:custDataLst>
            </p:nvPr>
          </p:nvSpPr>
          <p:spPr>
            <a:xfrm>
              <a:off x="12600" y="3440"/>
              <a:ext cx="5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田舎の道路環境</a:t>
              </a:r>
              <a:endParaRPr lang="zh-CN" altLang="en-US" sz="14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23"/>
              </p:custDataLst>
            </p:nvPr>
          </p:nvSpPr>
          <p:spPr>
            <a:xfrm>
              <a:off x="12600" y="4240"/>
              <a:ext cx="524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田舎の道路の狭い、曲がりくねった、動物横断などのシーンをシミュレーションし、非標準的な道路条件下での自動運転システムの性能を評価する。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26" name="文本框 25"/>
            <p:cNvSpPr txBox="1"/>
            <p:nvPr>
              <p:custDataLst>
                <p:tags r:id="rId24"/>
              </p:custDataLst>
            </p:nvPr>
          </p:nvSpPr>
          <p:spPr>
            <a:xfrm>
              <a:off x="12600" y="7040"/>
              <a:ext cx="5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特殊イベントシナリオ</a:t>
              </a:r>
              <a:endParaRPr lang="zh-CN" altLang="en-US" sz="1400">
                <a:solidFill>
                  <a:schemeClr val="tx1"/>
                </a:solidFill>
                <a:latin typeface="Microsoft YaHei UI" panose="020B0503020204020204" charset="-122"/>
                <a:ea typeface="Microsoft YaHei UI" panose="020B0503020204020204" charset="-122"/>
              </a:endParaRPr>
            </a:p>
          </p:txBody>
        </p:sp>
        <p:sp>
          <p:nvSpPr>
            <p:cNvPr id="27" name="文本框 26"/>
            <p:cNvSpPr txBox="1"/>
            <p:nvPr>
              <p:custDataLst>
                <p:tags r:id="rId25"/>
              </p:custDataLst>
            </p:nvPr>
          </p:nvSpPr>
          <p:spPr>
            <a:xfrm>
              <a:off x="12600" y="7840"/>
              <a:ext cx="524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道路工事や交通事故などの特殊な事件をシミュレーションし、突発的な事件における自動運転システムの意思決定と処理能力を検証する。</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2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10363197" y="0"/>
            <a:ext cx="1828800" cy="68580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天気と照明のシミュレーション</a:t>
            </a:r>
            <a:endParaRPr lang="zh-CN" altLang="en-US" sz="4400">
              <a:solidFill>
                <a:schemeClr val="tx1"/>
              </a:solidFill>
              <a:latin typeface="Microsoft YaHei UI" panose="020B0503020204020204" charset="-122"/>
              <a:ea typeface="Microsoft YaHei UI" panose="020B0503020204020204" charset="-122"/>
            </a:endParaRPr>
          </a:p>
        </p:txBody>
      </p:sp>
      <p:sp>
        <p:nvSpPr>
          <p:cNvPr id="4" name="任意多边形 3"/>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609600" y="1828800"/>
            <a:ext cx="9144002" cy="4419600"/>
            <a:chOff x="960" y="2880"/>
            <a:chExt cx="14400" cy="6960"/>
          </a:xfrm>
        </p:grpSpPr>
        <p:sp>
          <p:nvSpPr>
            <p:cNvPr id="5" name="任意多边形 4"/>
            <p:cNvSpPr/>
            <p:nvPr>
              <p:custDataLst>
                <p:tags r:id="rId4"/>
              </p:custDataLst>
            </p:nvPr>
          </p:nvSpPr>
          <p:spPr>
            <a:xfrm>
              <a:off x="960" y="2880"/>
              <a:ext cx="5600" cy="3240"/>
            </a:xfrm>
            <a:custGeom>
              <a:avLst/>
              <a:gdLst>
                <a:gd name="connisteX0" fmla="*/ 0 w 49388"/>
                <a:gd name="connsiteY0" fmla="*/ 203197 h 28575"/>
                <a:gd name="connisteX1" fmla="*/ 203197 w 49388"/>
                <a:gd name="connsiteY1" fmla="*/ 0 h 28575"/>
                <a:gd name="connisteX2" fmla="*/ 3556001 w 49388"/>
                <a:gd name="connsiteY2" fmla="*/ 0 h 28575"/>
                <a:gd name="connisteX3" fmla="*/ 3556001 w 49388"/>
                <a:gd name="connsiteY3" fmla="*/ 2057400 h 28575"/>
                <a:gd name="connisteX4" fmla="*/ 203197 w 49388"/>
                <a:gd name="connsiteY4" fmla="*/ 2057400 h 28575"/>
                <a:gd name="connisteX5" fmla="*/ 0 w 49388"/>
                <a:gd name="connsiteY5" fmla="*/ 1854202 h 28575"/>
                <a:gd name="connisteX6" fmla="*/ 0 w 49388"/>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556001" h="2057400">
                  <a:moveTo>
                    <a:pt x="0" y="203198"/>
                  </a:moveTo>
                  <a:cubicBezTo>
                    <a:pt x="0" y="90974"/>
                    <a:pt x="90974" y="0"/>
                    <a:pt x="203198" y="0"/>
                  </a:cubicBezTo>
                  <a:lnTo>
                    <a:pt x="3556001" y="0"/>
                  </a:lnTo>
                  <a:lnTo>
                    <a:pt x="3556001" y="2057400"/>
                  </a:ln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5"/>
              </p:custDataLst>
            </p:nvPr>
          </p:nvSpPr>
          <p:spPr>
            <a:xfrm>
              <a:off x="1440" y="3340"/>
              <a:ext cx="47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さまざまな気象条件のシミュレーション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6"/>
              </p:custDataLst>
            </p:nvPr>
          </p:nvSpPr>
          <p:spPr>
            <a:xfrm>
              <a:off x="1440" y="4220"/>
              <a:ext cx="472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Carlaプラットフォームは雨、雪、霧などの天候をシミュレーションし、悪天候下での自動運転システムの性能をテストすることができる。</a:t>
              </a:r>
              <a:endParaRPr lang="zh-CN" altLang="en-US" sz="1200">
                <a:solidFill>
                  <a:schemeClr val="tx1"/>
                </a:solidFill>
                <a:latin typeface="Microsoft YaHei UI" panose="020B0503020204020204" charset="-122"/>
                <a:ea typeface="Microsoft YaHei UI" panose="020B0503020204020204" charset="-122"/>
              </a:endParaRPr>
            </a:p>
          </p:txBody>
        </p:sp>
        <p:pic>
          <p:nvPicPr>
            <p:cNvPr id="8" name="图片 7" descr="C:/Users/chang/AppData/Roaming/Kingsoft/office6/wppai/generateppt/57ecfe80-6b0c-4a1c-b1ba-56979165870f.jpg57ecfe80-6b0c-4a1c-b1ba-56979165870f"/>
            <p:cNvPicPr preferRelativeResize="0">
              <a:picLocks noChangeAspect="1"/>
            </p:cNvPicPr>
            <p:nvPr>
              <p:custDataLst>
                <p:tags r:id="rId7"/>
              </p:custDataLst>
            </p:nvPr>
          </p:nvPicPr>
          <p:blipFill>
            <a:blip r:embed="rId8"/>
            <a:srcRect t="3488" b="3488"/>
            <a:stretch>
              <a:fillRect/>
            </a:stretch>
          </p:blipFill>
          <p:spPr>
            <a:xfrm>
              <a:off x="6560" y="2880"/>
              <a:ext cx="8799" cy="3240"/>
            </a:xfrm>
            <a:custGeom>
              <a:avLst/>
              <a:gdLst>
                <a:gd name="connisteX0" fmla="*/ 0 w 77611"/>
                <a:gd name="connsiteY0" fmla="*/ 0 h 28575"/>
                <a:gd name="connisteX1" fmla="*/ 5384801 w 77611"/>
                <a:gd name="connsiteY1" fmla="*/ 0 h 28575"/>
                <a:gd name="connisteX2" fmla="*/ 5587998 w 77611"/>
                <a:gd name="connsiteY2" fmla="*/ 203197 h 28575"/>
                <a:gd name="connisteX3" fmla="*/ 5587998 w 77611"/>
                <a:gd name="connsiteY3" fmla="*/ 1854202 h 28575"/>
                <a:gd name="connisteX4" fmla="*/ 5384801 w 77611"/>
                <a:gd name="connsiteY4" fmla="*/ 2057400 h 28575"/>
                <a:gd name="connisteX5" fmla="*/ 0 w 77611"/>
                <a:gd name="connsiteY5" fmla="*/ 2057400 h 28575"/>
                <a:gd name="connisteX6" fmla="*/ 0 w 77611"/>
                <a:gd name="connsiteY6" fmla="*/ 0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7999" h="2057400">
                  <a:moveTo>
                    <a:pt x="0" y="0"/>
                  </a:moveTo>
                  <a:lnTo>
                    <a:pt x="5384801" y="0"/>
                  </a:lnTo>
                  <a:cubicBezTo>
                    <a:pt x="5497025" y="0"/>
                    <a:pt x="5587999" y="90974"/>
                    <a:pt x="5587999" y="203198"/>
                  </a:cubicBezTo>
                  <a:lnTo>
                    <a:pt x="5587999" y="1854202"/>
                  </a:lnTo>
                  <a:cubicBezTo>
                    <a:pt x="5587999" y="1966426"/>
                    <a:pt x="5497025" y="2057400"/>
                    <a:pt x="5384801" y="2057400"/>
                  </a:cubicBezTo>
                  <a:lnTo>
                    <a:pt x="0" y="2057400"/>
                  </a:lnTo>
                  <a:lnTo>
                    <a:pt x="0" y="0"/>
                  </a:lnTo>
                  <a:close/>
                </a:path>
              </a:pathLst>
            </a:cu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11" name="图片 10" descr="C:/Users/chang/AppData/Roaming/Kingsoft/office6/wppai/generateppt/baa39beb-0746-4c8a-afb5-1d8d5fecf315.jpgbaa39beb-0746-4c8a-afb5-1d8d5fecf315"/>
            <p:cNvPicPr preferRelativeResize="0">
              <a:picLocks noChangeAspect="1"/>
            </p:cNvPicPr>
            <p:nvPr>
              <p:custDataLst>
                <p:tags r:id="rId10"/>
              </p:custDataLst>
            </p:nvPr>
          </p:nvPicPr>
          <p:blipFill>
            <a:blip r:embed="rId11"/>
            <a:srcRect t="3488" b="3488"/>
            <a:stretch>
              <a:fillRect/>
            </a:stretch>
          </p:blipFill>
          <p:spPr>
            <a:xfrm>
              <a:off x="960" y="6600"/>
              <a:ext cx="8799" cy="3240"/>
            </a:xfrm>
            <a:custGeom>
              <a:avLst/>
              <a:gdLst>
                <a:gd name="connisteX0" fmla="*/ 0 w 77611"/>
                <a:gd name="connsiteY0" fmla="*/ 203197 h 28575"/>
                <a:gd name="connisteX1" fmla="*/ 203197 w 77611"/>
                <a:gd name="connsiteY1" fmla="*/ 0 h 28575"/>
                <a:gd name="connisteX2" fmla="*/ 5587998 w 77611"/>
                <a:gd name="connsiteY2" fmla="*/ 0 h 28575"/>
                <a:gd name="connisteX3" fmla="*/ 5587998 w 77611"/>
                <a:gd name="connsiteY3" fmla="*/ 2057400 h 28575"/>
                <a:gd name="connisteX4" fmla="*/ 203197 w 77611"/>
                <a:gd name="connsiteY4" fmla="*/ 2057400 h 28575"/>
                <a:gd name="connisteX5" fmla="*/ 0 w 77611"/>
                <a:gd name="connsiteY5" fmla="*/ 1854202 h 28575"/>
                <a:gd name="connisteX6" fmla="*/ 0 w 77611"/>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7999" h="2057400">
                  <a:moveTo>
                    <a:pt x="0" y="203198"/>
                  </a:moveTo>
                  <a:cubicBezTo>
                    <a:pt x="0" y="90974"/>
                    <a:pt x="90974" y="0"/>
                    <a:pt x="203198" y="0"/>
                  </a:cubicBezTo>
                  <a:lnTo>
                    <a:pt x="5587999" y="0"/>
                  </a:lnTo>
                  <a:lnTo>
                    <a:pt x="5587999" y="2057400"/>
                  </a:lnTo>
                  <a:lnTo>
                    <a:pt x="203198" y="2057400"/>
                  </a:lnTo>
                  <a:cubicBezTo>
                    <a:pt x="90974" y="2057400"/>
                    <a:pt x="0" y="1966426"/>
                    <a:pt x="0" y="1854202"/>
                  </a:cubicBezTo>
                  <a:lnTo>
                    <a:pt x="0" y="203198"/>
                  </a:lnTo>
                  <a:close/>
                </a:path>
              </a:pathLst>
            </a:cu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任意多边形 13"/>
            <p:cNvSpPr/>
            <p:nvPr>
              <p:custDataLst>
                <p:tags r:id="rId12"/>
              </p:custDataLst>
            </p:nvPr>
          </p:nvSpPr>
          <p:spPr>
            <a:xfrm>
              <a:off x="9760" y="6600"/>
              <a:ext cx="5600" cy="3240"/>
            </a:xfrm>
            <a:custGeom>
              <a:avLst/>
              <a:gdLst>
                <a:gd name="connisteX0" fmla="*/ 0 w 49388"/>
                <a:gd name="connsiteY0" fmla="*/ 0 h 28575"/>
                <a:gd name="connisteX1" fmla="*/ 3352803 w 49388"/>
                <a:gd name="connsiteY1" fmla="*/ 0 h 28575"/>
                <a:gd name="connisteX2" fmla="*/ 3556001 w 49388"/>
                <a:gd name="connsiteY2" fmla="*/ 203197 h 28575"/>
                <a:gd name="connisteX3" fmla="*/ 3556001 w 49388"/>
                <a:gd name="connsiteY3" fmla="*/ 1854202 h 28575"/>
                <a:gd name="connisteX4" fmla="*/ 3352803 w 49388"/>
                <a:gd name="connsiteY4" fmla="*/ 2057400 h 28575"/>
                <a:gd name="connisteX5" fmla="*/ 0 w 49388"/>
                <a:gd name="connsiteY5" fmla="*/ 2057400 h 28575"/>
                <a:gd name="connisteX6" fmla="*/ 0 w 49388"/>
                <a:gd name="connsiteY6" fmla="*/ 0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556001" h="2057400">
                  <a:moveTo>
                    <a:pt x="0" y="0"/>
                  </a:moveTo>
                  <a:lnTo>
                    <a:pt x="3352803" y="0"/>
                  </a:lnTo>
                  <a:cubicBezTo>
                    <a:pt x="3465027" y="0"/>
                    <a:pt x="3556001" y="90974"/>
                    <a:pt x="3556001" y="203198"/>
                  </a:cubicBezTo>
                  <a:lnTo>
                    <a:pt x="3556001" y="1854202"/>
                  </a:lnTo>
                  <a:cubicBezTo>
                    <a:pt x="3556001" y="1966426"/>
                    <a:pt x="3465027" y="2057400"/>
                    <a:pt x="3352803" y="2057400"/>
                  </a:cubicBezTo>
                  <a:lnTo>
                    <a:pt x="0" y="2057400"/>
                  </a:ln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13"/>
              </p:custDataLst>
            </p:nvPr>
          </p:nvSpPr>
          <p:spPr>
            <a:xfrm>
              <a:off x="10240" y="7060"/>
              <a:ext cx="47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照明変化シミュレーション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4"/>
              </p:custDataLst>
            </p:nvPr>
          </p:nvSpPr>
          <p:spPr>
            <a:xfrm>
              <a:off x="10240" y="7940"/>
              <a:ext cx="472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日の出、日没及び異なる時間帯の光強度をシミュレーションすることにより、異なる光条件下での車両センサーの反応を評価する。</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BEAUTIFY_FLAG" val="#wm#"/>
  <p:tag name="KSO_WM_UNIT_INDEX" val="1"/>
  <p:tag name="KSO_WM_UNIT_TYPE" val="i"/>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DIAGRAM_GROUP_CODE" val="1"/>
  <p:tag name="KSO_WM_UNIT_INDEX" val="1_2_2"/>
  <p:tag name="KSO_WM_UNIT_TYPE" val="l_h_i"/>
  <p:tag name="KSO_WM_SLIDE_FIGMA_DIAGRAM" val="1"/>
</p:tagLst>
</file>

<file path=ppt/tags/tag101.xml><?xml version="1.0" encoding="utf-8"?>
<p:tagLst xmlns:p="http://schemas.openxmlformats.org/presentationml/2006/main">
  <p:tag name="KSO_WM_BEAUTIFY_FLAG" val="#wm#"/>
  <p:tag name="KSO_WM_DIAGRAM_GROUP_CODE" val="1"/>
  <p:tag name="KSO_WM_UNIT_INDEX" val="1_1_1"/>
  <p:tag name="KSO_WM_UNIT_PRESET_TEXT" val="单击此处添加标题内容"/>
  <p:tag name="KSO_WM_UNIT_TEXT_TYPE" val="1"/>
  <p:tag name="KSO_WM_UNIT_TYPE" val="l_h_a"/>
  <p:tag name="KSO_WM_SLIDE_FIGMA_DIAGRAM" val="1"/>
</p:tagLst>
</file>

<file path=ppt/tags/tag102.xml><?xml version="1.0" encoding="utf-8"?>
<p:tagLst xmlns:p="http://schemas.openxmlformats.org/presentationml/2006/main">
  <p:tag name="KSO_WM_BEAUTIFY_FLAG" val="#wm#"/>
  <p:tag name="KSO_WM_DIAGRAM_GROUP_CODE" val="1"/>
  <p:tag name="KSO_WM_UNIT_INDEX" val="1_2_1"/>
  <p:tag name="KSO_WM_UNIT_SUBTYPE" val="d"/>
  <p:tag name="KSO_WM_UNIT_TYPE" val="l_h_i"/>
  <p:tag name="KSO_WM_SLIDE_FIGMA_DIAGRAM" val="1"/>
</p:tagLst>
</file>

<file path=ppt/tags/tag103.xml><?xml version="1.0" encoding="utf-8"?>
<p:tagLst xmlns:p="http://schemas.openxmlformats.org/presentationml/2006/main">
  <p:tag name="KSO_WM_BEAUTIFY_FLAG" val="#wm#"/>
  <p:tag name="KSO_WM_DIAGRAM_GROUP_CODE" val="1"/>
  <p:tag name="KSO_WM_UNIT_INDEX" val="1_3_2"/>
  <p:tag name="KSO_WM_UNIT_TYPE" val="l_h_i"/>
  <p:tag name="KSO_WM_SLIDE_FIGMA_DIAGRAM" val="1"/>
</p:tagLst>
</file>

<file path=ppt/tags/tag104.xml><?xml version="1.0" encoding="utf-8"?>
<p:tagLst xmlns:p="http://schemas.openxmlformats.org/presentationml/2006/main">
  <p:tag name="KSO_WM_BEAUTIFY_FLAG" val="#wm#"/>
  <p:tag name="KSO_WM_DIAGRAM_GROUP_CODE" val="1"/>
  <p:tag name="KSO_WM_UNIT_INDEX" val="1_2_1"/>
  <p:tag name="KSO_WM_UNIT_PRESET_TEXT" val="单击此处添加标题内容"/>
  <p:tag name="KSO_WM_UNIT_TEXT_TYPE" val="1"/>
  <p:tag name="KSO_WM_UNIT_TYPE" val="l_h_a"/>
  <p:tag name="KSO_WM_SLIDE_FIGMA_DIAGRAM" val="1"/>
</p:tagLst>
</file>

<file path=ppt/tags/tag105.xml><?xml version="1.0" encoding="utf-8"?>
<p:tagLst xmlns:p="http://schemas.openxmlformats.org/presentationml/2006/main">
  <p:tag name="KSO_WM_BEAUTIFY_FLAG" val="#wm#"/>
  <p:tag name="KSO_WM_DIAGRAM_GROUP_CODE" val="1"/>
  <p:tag name="KSO_WM_UNIT_INDEX" val="1_3_1"/>
  <p:tag name="KSO_WM_UNIT_SUBTYPE" val="d"/>
  <p:tag name="KSO_WM_UNIT_TYPE" val="l_h_i"/>
  <p:tag name="KSO_WM_SLIDE_FIGMA_DIAGRAM" val="1"/>
</p:tagLst>
</file>

<file path=ppt/tags/tag106.xml><?xml version="1.0" encoding="utf-8"?>
<p:tagLst xmlns:p="http://schemas.openxmlformats.org/presentationml/2006/main">
  <p:tag name="KSO_WM_BEAUTIFY_FLAG" val="#wm#"/>
  <p:tag name="KSO_WM_DIAGRAM_GROUP_CODE" val="1"/>
  <p:tag name="KSO_WM_UNIT_INDEX" val="1_4_2"/>
  <p:tag name="KSO_WM_UNIT_TYPE" val="l_h_i"/>
  <p:tag name="KSO_WM_SLIDE_FIGMA_DIAGRAM" val="1"/>
</p:tagLst>
</file>

<file path=ppt/tags/tag107.xml><?xml version="1.0" encoding="utf-8"?>
<p:tagLst xmlns:p="http://schemas.openxmlformats.org/presentationml/2006/main">
  <p:tag name="KSO_WM_BEAUTIFY_FLAG" val="#wm#"/>
  <p:tag name="KSO_WM_DIAGRAM_GROUP_CODE" val="1"/>
  <p:tag name="KSO_WM_UNIT_INDEX" val="1_3_1"/>
  <p:tag name="KSO_WM_UNIT_PRESET_TEXT" val="单击此处添加标题内容"/>
  <p:tag name="KSO_WM_UNIT_TEXT_TYPE" val="1"/>
  <p:tag name="KSO_WM_UNIT_TYPE" val="l_h_a"/>
  <p:tag name="KSO_WM_SLIDE_FIGMA_DIAGRAM" val="1"/>
</p:tagLst>
</file>

<file path=ppt/tags/tag108.xml><?xml version="1.0" encoding="utf-8"?>
<p:tagLst xmlns:p="http://schemas.openxmlformats.org/presentationml/2006/main">
  <p:tag name="KSO_WM_BEAUTIFY_FLAG" val="#wm#"/>
  <p:tag name="KSO_WM_DIAGRAM_GROUP_CODE" val="1"/>
  <p:tag name="KSO_WM_UNIT_INDEX" val="1_4_1"/>
  <p:tag name="KSO_WM_UNIT_SUBTYPE" val="d"/>
  <p:tag name="KSO_WM_UNIT_TYPE" val="l_h_i"/>
  <p:tag name="KSO_WM_SLIDE_FIGMA_DIAGRAM" val="1"/>
</p:tagLst>
</file>

<file path=ppt/tags/tag109.xml><?xml version="1.0" encoding="utf-8"?>
<p:tagLst xmlns:p="http://schemas.openxmlformats.org/presentationml/2006/main">
  <p:tag name="KSO_WM_BEAUTIFY_FLAG" val="#wm#"/>
  <p:tag name="KSO_WM_DIAGRAM_GROUP_CODE" val="1"/>
  <p:tag name="KSO_WM_UNIT_INDEX" val="1_5_2"/>
  <p:tag name="KSO_WM_UNIT_TYPE" val="l_h_i"/>
  <p:tag name="KSO_WM_SLIDE_FIGMA_DIAGRAM"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DIAGRAM_GROUP_CODE" val="1"/>
  <p:tag name="KSO_WM_UNIT_INDEX" val="1_4_1"/>
  <p:tag name="KSO_WM_UNIT_PRESET_TEXT" val="单击此处添加标题内容"/>
  <p:tag name="KSO_WM_UNIT_TEXT_TYPE" val="1"/>
  <p:tag name="KSO_WM_UNIT_TYPE" val="l_h_a"/>
  <p:tag name="KSO_WM_SLIDE_FIGMA_DIAGRAM" val="1"/>
</p:tagLst>
</file>

<file path=ppt/tags/tag111.xml><?xml version="1.0" encoding="utf-8"?>
<p:tagLst xmlns:p="http://schemas.openxmlformats.org/presentationml/2006/main">
  <p:tag name="KSO_WM_BEAUTIFY_FLAG" val="#wm#"/>
  <p:tag name="KSO_WM_DIAGRAM_GROUP_CODE" val="1"/>
  <p:tag name="KSO_WM_UNIT_INDEX" val="1_5_1"/>
  <p:tag name="KSO_WM_UNIT_SUBTYPE" val="d"/>
  <p:tag name="KSO_WM_UNIT_TYPE" val="l_h_i"/>
  <p:tag name="KSO_WM_SLIDE_FIGMA_DIAGRAM" val="1"/>
</p:tagLst>
</file>

<file path=ppt/tags/tag112.xml><?xml version="1.0" encoding="utf-8"?>
<p:tagLst xmlns:p="http://schemas.openxmlformats.org/presentationml/2006/main">
  <p:tag name="KSO_WM_BEAUTIFY_FLAG" val="#wm#"/>
  <p:tag name="KSO_WM_DIAGRAM_GROUP_CODE" val="1"/>
  <p:tag name="KSO_WM_UNIT_INDEX" val="1_5_1"/>
  <p:tag name="KSO_WM_UNIT_PRESET_TEXT" val="单击此处添加标题内容"/>
  <p:tag name="KSO_WM_UNIT_TEXT_TYPE" val="1"/>
  <p:tag name="KSO_WM_UNIT_TYPE" val="l_h_a"/>
  <p:tag name="KSO_WM_SLIDE_FIGMA_DIAGRAM" val="1"/>
</p:tagLst>
</file>

<file path=ppt/tags/tag113.xml><?xml version="1.0" encoding="utf-8"?>
<p:tagLst xmlns:p="http://schemas.openxmlformats.org/presentationml/2006/main">
  <p:tag name="KSO_WM_FIGMA_LIMIT" val=""/>
  <p:tag name="KSO_WM_FIGMA_SLIDE_GROUP" val="2"/>
  <p:tag name="KSO_WM_SLIDE_TYPE" val="contents"/>
  <p:tag name="KSO_WM_TEMPLATE_SUBCATEGORY" val="29"/>
  <p:tag name="KSO_WM_TEMPLATE_FIGMA_ID" val="d6d3f39df28908b5"/>
</p:tagLst>
</file>

<file path=ppt/tags/tag114.xml><?xml version="1.0" encoding="utf-8"?>
<p:tagLst xmlns:p="http://schemas.openxmlformats.org/presentationml/2006/main">
  <p:tag name="KSO_WM_BEAUTIFY_FLAG" val="#wm#"/>
  <p:tag name="KSO_WM_UNIT_INDEX" val="1"/>
  <p:tag name="KSO_WM_UNIT_TYPE" val="a"/>
</p:tagLst>
</file>

<file path=ppt/tags/tag115.xml><?xml version="1.0" encoding="utf-8"?>
<p:tagLst xmlns:p="http://schemas.openxmlformats.org/presentationml/2006/main">
  <p:tag name="KSO_WM_BEAUTIFY_FLAG" val="#wm#"/>
  <p:tag name="KSO_WM_UNIT_INDEX" val="1"/>
  <p:tag name="KSO_WM_UNIT_TYPE" val="e"/>
</p:tagLst>
</file>

<file path=ppt/tags/tag116.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11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18.xml><?xml version="1.0" encoding="utf-8"?>
<p:tagLst xmlns:p="http://schemas.openxmlformats.org/presentationml/2006/main">
  <p:tag name="KSO_WM_BEAUTIFY_FLAG" val="#wm#"/>
  <p:tag name="KSO_WM_UNIT_INDEX" val="1"/>
  <p:tag name="KSO_WM_UNIT_TYPE" val="i"/>
</p:tagLst>
</file>

<file path=ppt/tags/tag119.xml><?xml version="1.0" encoding="utf-8"?>
<p:tagLst xmlns:p="http://schemas.openxmlformats.org/presentationml/2006/main">
  <p:tag name="KSO_WM_BEAUTIFY_FLAG" val="#fgm#"/>
  <p:tag name="KSO_WM_DIAGRAM_GROUP_CODE" val="1"/>
  <p:tag name="KSO_WM_UNIT_INDEX" val="1_1_1"/>
  <p:tag name="KSO_WM_UNIT_TYPE" val="l_h_i"/>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2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22.xml><?xml version="1.0" encoding="utf-8"?>
<p:tagLst xmlns:p="http://schemas.openxmlformats.org/presentationml/2006/main">
  <p:tag name="KSO_WM_BEAUTIFY_FLAG" val="#fgm#"/>
  <p:tag name="KSO_WM_DIAGRAM_GROUP_CODE" val="1"/>
  <p:tag name="KSO_WM_UNIT_INDEX" val="1_2_1"/>
  <p:tag name="KSO_WM_UNIT_TYPE" val="l_h_i"/>
</p:tagLst>
</file>

<file path=ppt/tags/tag12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2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25.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10/27961766-c09e-4389-8539-c01c65e32ba4.jpg?Expires=1792042059&amp;AWSAccessKeyId=AKLT9NSy7kh8TIS1UzNqLRY2&amp;Signature=cPAhXuJArdF3DwvmgOPkgUxwzZQ%3D&quot;}*auto_ai_ai_*1760506042187_55.139_429c6e526f7f-slide-4"/>
</p:tagLst>
</file>

<file path=ppt/tags/tag126.xml><?xml version="1.0" encoding="utf-8"?>
<p:tagLst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12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28.xml><?xml version="1.0" encoding="utf-8"?>
<p:tagLst xmlns:p="http://schemas.openxmlformats.org/presentationml/2006/main">
  <p:tag name="KSO_WM_BEAUTIFY_FLAG" val="#wm#"/>
  <p:tag name="KSO_WM_UNIT_INDEX" val="1"/>
  <p:tag name="KSO_WM_UNIT_TYPE" val="i"/>
</p:tagLst>
</file>

<file path=ppt/tags/tag129.xml><?xml version="1.0" encoding="utf-8"?>
<p:tagLst xmlns:p="http://schemas.openxmlformats.org/presentationml/2006/main">
  <p:tag name="KSO_WM_BEAUTIFY_FLAG" val="#wm#"/>
  <p:tag name="KSO_WM_UNIT_INDEX" val="2"/>
  <p:tag name="KSO_WM_UNIT_TYPE" val="i"/>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643153282&quot;}*auto_galley_ai_*1760506042187_55.139_429c6e526f7f-slide-5"/>
</p:tagLst>
</file>

<file path=ppt/tags/tag131.xml><?xml version="1.0" encoding="utf-8"?>
<p:tagLst xmlns:p="http://schemas.openxmlformats.org/presentationml/2006/main">
  <p:tag name="KSO_WM_BEAUTIFY_FLAG" val="#fgm#"/>
  <p:tag name="KSO_WM_DIAGRAM_GROUP_CODE" val="1"/>
  <p:tag name="KSO_WM_UNIT_INDEX" val="1_1_1"/>
  <p:tag name="KSO_WM_UNIT_TYPE" val="l_h_i"/>
</p:tagLst>
</file>

<file path=ppt/tags/tag132.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41N1341647545&quot;}*auto_galley_ai_*1760506042187_55.139_429c6e526f7f-slide-5"/>
</p:tagLst>
</file>

<file path=ppt/tags/tag133.xml><?xml version="1.0" encoding="utf-8"?>
<p:tagLst xmlns:p="http://schemas.openxmlformats.org/presentationml/2006/main">
  <p:tag name="KSO_WM_BEAUTIFY_FLAG" val="#fgm#"/>
  <p:tag name="KSO_WM_DIAGRAM_GROUP_CODE" val="1"/>
  <p:tag name="KSO_WM_UNIT_INDEX" val="1_2_1"/>
  <p:tag name="KSO_WM_UNIT_TYPE" val="l_h_i"/>
</p:tagLst>
</file>

<file path=ppt/tags/tag13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3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36.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http://ai-gateway-save.ks3-cn-beijing.ksyuncs.com/aigc-gateway-v2-prod/ddf81bcc6e083c1c13f0183dfa9501e8_0.png?Expires=1760592474&amp;AWSAccessKeyId=AKLT9VJ0mcxR8yRlm6PIC9hY&amp;Signature=evecyUnMe0zIgmLKLKtI2lcHSx8%3D&quot;}*auto_ai_ai_*1760506042187_55.139_429c6e526f7f-slide-5"/>
</p:tagLst>
</file>

<file path=ppt/tags/tag137.xml><?xml version="1.0" encoding="utf-8"?>
<p:tagLst xmlns:p="http://schemas.openxmlformats.org/presentationml/2006/main">
  <p:tag name="KSO_WM_BEAUTIFY_FLAG" val="#fgm#"/>
  <p:tag name="KSO_WM_DIAGRAM_GROUP_CODE" val="1"/>
  <p:tag name="KSO_WM_UNIT_INDEX" val="1_3_1"/>
  <p:tag name="KSO_WM_UNIT_TYPE" val="l_h_i"/>
</p:tagLst>
</file>

<file path=ppt/tags/tag138.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3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4.xml><?xml version="1.0" encoding="utf-8"?>
<p:tagLst xmlns:p="http://schemas.openxmlformats.org/presentationml/2006/main">
  <p:tag name="KSO_WM_BEAUTIFY_FLAG" val="#wm#"/>
  <p:tag name="KSO_WM_UNIT_INDEX" val="1"/>
  <p:tag name="KSO_WM_UNIT_TYPE" val="i"/>
</p:tagLst>
</file>

<file path=ppt/tags/tag140.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141.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142.xml><?xml version="1.0" encoding="utf-8"?>
<p:tagLst xmlns:p="http://schemas.openxmlformats.org/presentationml/2006/main">
  <p:tag name="KSO_WM_FIGMA_LIMIT" val=""/>
  <p:tag name="KSO_WM_FIGMA_SLIDE_GROUP" val="51"/>
  <p:tag name="KSO_WM_SLIDE_TYPE" val="text"/>
  <p:tag name="KSO_WM_TEMPLATE_SUBCATEGORY" val="29"/>
  <p:tag name="KSO_WM_TEMPLATE_FIGMA_ID" val="d6d3f39df28908b5"/>
</p:tagLst>
</file>

<file path=ppt/tags/tag143.xml><?xml version="1.0" encoding="utf-8"?>
<p:tagLst xmlns:p="http://schemas.openxmlformats.org/presentationml/2006/main">
  <p:tag name="KSO_WM_BEAUTIFY_FLAG" val="#wm#"/>
  <p:tag name="KSO_WM_UNIT_INDEX" val="1"/>
  <p:tag name="KSO_WM_UNIT_TYPE" val="a"/>
</p:tagLst>
</file>

<file path=ppt/tags/tag144.xml><?xml version="1.0" encoding="utf-8"?>
<p:tagLst xmlns:p="http://schemas.openxmlformats.org/presentationml/2006/main">
  <p:tag name="KSO_WM_BEAUTIFY_FLAG" val="#wm#"/>
  <p:tag name="KSO_WM_UNIT_INDEX" val="1"/>
  <p:tag name="KSO_WM_UNIT_TYPE" val="e"/>
</p:tagLst>
</file>

<file path=ppt/tags/tag145.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146.xml><?xml version="1.0" encoding="utf-8"?>
<p:tagLst xmlns:p="http://schemas.openxmlformats.org/presentationml/2006/main">
  <p:tag name="KSO_WM_BEAUTIFY_FLAG" val="#wm#"/>
  <p:tag name="KSO_WM_UNIT_INDEX" val="1"/>
  <p:tag name="KSO_WM_UNIT_TYPE" val="i"/>
</p:tagLst>
</file>

<file path=ppt/tags/tag14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48.xml><?xml version="1.0" encoding="utf-8"?>
<p:tagLst xmlns:p="http://schemas.openxmlformats.org/presentationml/2006/main">
  <p:tag name="KSO_WM_BEAUTIFY_FLAG" val="#wm#"/>
  <p:tag name="KSO_WM_UNIT_INDEX" val="2"/>
  <p:tag name="KSO_WM_UNIT_TYPE" val="i"/>
</p:tagLst>
</file>

<file path=ppt/tags/tag149.xml><?xml version="1.0" encoding="utf-8"?>
<p:tagLst xmlns:p="http://schemas.openxmlformats.org/presentationml/2006/main">
  <p:tag name="KSO_WM_BEAUTIFY_FLAG" val="#fgm#"/>
  <p:tag name="KSO_WM_DIAGRAM_GROUP_CODE" val="1"/>
  <p:tag name="KSO_WM_UNIT_INDEX" val="1_1_1"/>
  <p:tag name="KSO_WM_UNIT_TYPE" val="l_h_i"/>
</p:tagLst>
</file>

<file path=ppt/tags/tag15.xml><?xml version="1.0" encoding="utf-8"?>
<p:tagLst xmlns:p="http://schemas.openxmlformats.org/presentationml/2006/main">
  <p:tag name="KSO_WM_BEAUTIFY_FLAG" val="#wm#"/>
  <p:tag name="KSO_WM_UNIT_INDEX" val="2"/>
  <p:tag name="KSO_WM_UNIT_TYPE" val="i"/>
</p:tagLst>
</file>

<file path=ppt/tags/tag150.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10/a5e52b76-2daa-45fb-80d2-0ddbf0bbd291.jpg?Expires=1792042059&amp;AWSAccessKeyId=AKLT9NSy7kh8TIS1UzNqLRY2&amp;Signature=eLTtyq5bMDtqeuXciTEUxKqWuUQ%3D&quot;}*auto_ai_ai_*1760506042187_55.139_429c6e526f7f-slide-7"/>
</p:tagLst>
</file>

<file path=ppt/tags/tag151.xml><?xml version="1.0" encoding="utf-8"?>
<p:tagLst xmlns:p="http://schemas.openxmlformats.org/presentationml/2006/main">
  <p:tag name="KSO_WM_BEAUTIFY_FLAG" val="#fgm#"/>
  <p:tag name="KSO_WM_DIAGRAM_GROUP_CODE" val="1"/>
  <p:tag name="KSO_WM_UNIT_INDEX" val="1_3_1"/>
  <p:tag name="KSO_WM_UNIT_TYPE" val="l_h_i"/>
</p:tagLst>
</file>

<file path=ppt/tags/tag152.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http://zh-ai-group.ks3-cn-beijing-internal.ksyun.com/image_generate/image_process/production/202510/80bff0bb-8c9f-4ad7-90fd-c5db1248dae9.jpg?Expires=1792042058&amp;AWSAccessKeyId=AKLT9NSy7kh8TIS1UzNqLRY2&amp;Signature=keBqvtecighSuzzuEIjEkaTO3PE%3D&quot;}*auto_ai_ai_*1760506042187_55.139_429c6e526f7f-slide-7"/>
</p:tagLst>
</file>

<file path=ppt/tags/tag15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154.xml><?xml version="1.0" encoding="utf-8"?>
<p:tagLst xmlns:p="http://schemas.openxmlformats.org/presentationml/2006/main">
  <p:tag name="KSO_WM_BEAUTIFY_FLAG" val="#fgm#"/>
  <p:tag name="KSO_WM_DIAGRAM_GROUP_CODE" val="1"/>
  <p:tag name="KSO_WM_UNIT_INDEX" val="1_2_1"/>
  <p:tag name="KSO_WM_UNIT_TYPE" val="l_h_i"/>
</p:tagLst>
</file>

<file path=ppt/tags/tag155.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10/0263a888-d6e7-4206-bbc9-3a1c01a89887.jpg?Expires=1792042059&amp;AWSAccessKeyId=AKLT9NSy7kh8TIS1UzNqLRY2&amp;Signature=PmQJGH9JtY88HY2nT1taJqgNBSM%3D&quot;}*auto_ai_ai_*1760506042187_55.139_429c6e526f7f-slide-7"/>
</p:tagLst>
</file>

<file path=ppt/tags/tag15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57.xml><?xml version="1.0" encoding="utf-8"?>
<p:tagLst xmlns:p="http://schemas.openxmlformats.org/presentationml/2006/main">
  <p:tag name="KSO_WM_BEAUTIFY_FLAG" val="#fgm#"/>
  <p:tag name="KSO_WM_DIAGRAM_GROUP_CODE" val="1"/>
  <p:tag name="KSO_WM_UNIT_INDEX" val="1_4_1"/>
  <p:tag name="KSO_WM_UNIT_TYPE" val="l_h_i"/>
</p:tagLst>
</file>

<file path=ppt/tags/tag158.xml><?xml version="1.0" encoding="utf-8"?>
<p:tagLst xmlns:p="http://schemas.openxmlformats.org/presentationml/2006/main">
  <p:tag name="KSO_WM_BEAUTIFY_FLAG" val="#fgm#"/>
  <p:tag name="KSO_WM_DIAGRAM_GROUP_CODE" val="1"/>
  <p:tag name="KSO_WM_UNIT_INDEX" val="1_4_1"/>
  <p:tag name="KSO_WM_UNIT_TYPE" val="l_h_d"/>
  <p:tag name="MH_SHAPE_GUID" val="generate_slide_ai*{&quot;ai_type&quot;:&quot;generate_ppt&quot;,&quot;id&quot;:&quot;http://zh-ai-group.ks3-cn-beijing-internal.ksyun.com/image_generate/image_process/production/202510/befa5d7a-30da-498c-a11a-388bc7cdf46c.jpg?Expires=1792042058&amp;AWSAccessKeyId=AKLT9NSy7kh8TIS1UzNqLRY2&amp;Signature=k%2Fn9aCgOfUyO44ME6%2FxVE5wpoSg%3D&quot;}*auto_ai_ai_*1760506042187_55.139_429c6e526f7f-slide-7"/>
</p:tagLst>
</file>

<file path=ppt/tags/tag159.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16.xml><?xml version="1.0" encoding="utf-8"?>
<p:tagLst xmlns:p="http://schemas.openxmlformats.org/presentationml/2006/main">
  <p:tag name="KSO_WM_BEAUTIFY_FLAG" val="#wm#"/>
  <p:tag name="KSO_WM_UNIT_INDEX" val="1"/>
  <p:tag name="KSO_WM_UNIT_TYPE" val="b"/>
</p:tagLst>
</file>

<file path=ppt/tags/tag160.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161.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162.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63.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164.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165.xml><?xml version="1.0" encoding="utf-8"?>
<p:tagLst xmlns:p="http://schemas.openxmlformats.org/presentationml/2006/main">
  <p:tag name="KSO_WM_FIGMA_LIMIT" val=""/>
  <p:tag name="KSO_WM_FIGMA_SLIDE_GROUP" val="29"/>
  <p:tag name="KSO_WM_SLIDE_TYPE" val="text"/>
  <p:tag name="KSO_WM_TEMPLATE_SUBCATEGORY" val="29"/>
  <p:tag name="KSO_WM_TEMPLATE_FIGMA_ID" val="d6d3f39df28908b5"/>
</p:tagLst>
</file>

<file path=ppt/tags/tag166.xml><?xml version="1.0" encoding="utf-8"?>
<p:tagLst xmlns:p="http://schemas.openxmlformats.org/presentationml/2006/main">
  <p:tag name="KSO_WM_BEAUTIFY_FLAG" val="#wm#"/>
  <p:tag name="KSO_WM_UNIT_INDEX" val="1"/>
  <p:tag name="KSO_WM_UNIT_TYPE" val="i"/>
</p:tagLst>
</file>

<file path=ppt/tags/tag16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68.xml><?xml version="1.0" encoding="utf-8"?>
<p:tagLst xmlns:p="http://schemas.openxmlformats.org/presentationml/2006/main">
  <p:tag name="KSO_WM_BEAUTIFY_FLAG" val="#wm#"/>
  <p:tag name="KSO_WM_UNIT_INDEX" val="2"/>
  <p:tag name="KSO_WM_UNIT_TYPE" val="i"/>
</p:tagLst>
</file>

<file path=ppt/tags/tag169.xml><?xml version="1.0" encoding="utf-8"?>
<p:tagLst xmlns:p="http://schemas.openxmlformats.org/presentationml/2006/main">
  <p:tag name="KSO_WM_BEAUTIFY_FLAG" val="#fgm#"/>
  <p:tag name="KSO_WM_DIAGRAM_GROUP_CODE" val="1"/>
  <p:tag name="KSO_WM_UNIT_INDEX" val="1_1_1"/>
  <p:tag name="KSO_WM_UNIT_TYPE" val="l_h_i"/>
</p:tagLst>
</file>

<file path=ppt/tags/tag17.xml><?xml version="1.0" encoding="utf-8"?>
<p:tagLst xmlns:p="http://schemas.openxmlformats.org/presentationml/2006/main">
  <p:tag name="KSO_WM_BEAUTIFY_FLAG" val="#wm#"/>
  <p:tag name="KSO_WM_UNIT_INDEX" val="1"/>
  <p:tag name="KSO_WM_UNIT_TYPE" val="a"/>
</p:tagLst>
</file>

<file path=ppt/tags/tag17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7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72.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10/57ecfe80-6b0c-4a1c-b1ba-56979165870f.jpg?Expires=1792042059&amp;AWSAccessKeyId=AKLT9NSy7kh8TIS1UzNqLRY2&amp;Signature=qHwowZsBNv4gFP%2FA8te92NIaC7A%3D&quot;}*auto_ai_ai_*1760506042187_55.139_429c6e526f7f-slide-8"/>
</p:tagLst>
</file>

<file path=ppt/tags/tag173.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10/baa39beb-0746-4c8a-afb5-1d8d5fecf315.jpg?Expires=1792042059&amp;AWSAccessKeyId=AKLT9NSy7kh8TIS1UzNqLRY2&amp;Signature=sIfQ9FMe8OqGSe%2FP3eHEXR4IKCM%3D&quot;}*auto_ai_ai_*1760506042187_55.139_429c6e526f7f-slide-8"/>
</p:tagLst>
</file>

<file path=ppt/tags/tag174.xml><?xml version="1.0" encoding="utf-8"?>
<p:tagLst xmlns:p="http://schemas.openxmlformats.org/presentationml/2006/main">
  <p:tag name="KSO_WM_BEAUTIFY_FLAG" val="#fgm#"/>
  <p:tag name="KSO_WM_DIAGRAM_GROUP_CODE" val="1"/>
  <p:tag name="KSO_WM_UNIT_INDEX" val="1_2_1"/>
  <p:tag name="KSO_WM_UNIT_TYPE" val="l_h_i"/>
</p:tagLst>
</file>

<file path=ppt/tags/tag175.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176.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77.xml><?xml version="1.0" encoding="utf-8"?>
<p:tagLst xmlns:p="http://schemas.openxmlformats.org/presentationml/2006/main">
  <p:tag name="KSO_WM_FIGMA_LIMIT" val=""/>
  <p:tag name="KSO_WM_FIGMA_SLIDE_GROUP" val="24"/>
  <p:tag name="KSO_WM_SLIDE_TYPE" val="text"/>
  <p:tag name="KSO_WM_TEMPLATE_SUBCATEGORY" val="29"/>
  <p:tag name="KSO_WM_TEMPLATE_FIGMA_ID" val="d6d3f39df28908b5"/>
</p:tagLst>
</file>

<file path=ppt/tags/tag178.xml><?xml version="1.0" encoding="utf-8"?>
<p:tagLst xmlns:p="http://schemas.openxmlformats.org/presentationml/2006/main">
  <p:tag name="KSO_WM_BEAUTIFY_FLAG" val="#wm#"/>
  <p:tag name="KSO_WM_UNIT_INDEX" val="1"/>
  <p:tag name="KSO_WM_UNIT_TYPE" val="a"/>
</p:tagLst>
</file>

<file path=ppt/tags/tag179.xml><?xml version="1.0" encoding="utf-8"?>
<p:tagLst xmlns:p="http://schemas.openxmlformats.org/presentationml/2006/main">
  <p:tag name="KSO_WM_BEAUTIFY_FLAG" val="#wm#"/>
  <p:tag name="KSO_WM_UNIT_INDEX" val="1"/>
  <p:tag name="KSO_WM_UNIT_TYPE" val="e"/>
</p:tagLst>
</file>

<file path=ppt/tags/tag18.xml><?xml version="1.0" encoding="utf-8"?>
<p:tagLst xmlns:p="http://schemas.openxmlformats.org/presentationml/2006/main">
  <p:tag name="KSO_WM_BEAUTIFY_FLAG" val="#wm#"/>
  <p:tag name="KSO_WM_UNIT_INDEX" val="1"/>
  <p:tag name="KSO_WM_UNIT_TYPE" val="i"/>
</p:tagLst>
</file>

<file path=ppt/tags/tag180.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181.xml><?xml version="1.0" encoding="utf-8"?>
<p:tagLst xmlns:p="http://schemas.openxmlformats.org/presentationml/2006/main">
  <p:tag name="KSO_WM_BEAUTIFY_FLAG" val="#wm#"/>
  <p:tag name="KSO_WM_UNIT_INDEX" val="1"/>
  <p:tag name="KSO_WM_UNIT_TYPE" val="i"/>
</p:tagLst>
</file>

<file path=ppt/tags/tag182.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83.xml><?xml version="1.0" encoding="utf-8"?>
<p:tagLst xmlns:p="http://schemas.openxmlformats.org/presentationml/2006/main">
  <p:tag name="KSO_WM_BEAUTIFY_FLAG" val="#wm#"/>
  <p:tag name="KSO_WM_UNIT_INDEX" val="2"/>
  <p:tag name="KSO_WM_UNIT_TYPE" val="i"/>
</p:tagLst>
</file>

<file path=ppt/tags/tag184.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VCG41N125556382&quot;}*auto_galley_ai_*1760506042187_55.139_429c6e526f7f-slide-10"/>
</p:tagLst>
</file>

<file path=ppt/tags/tag185.xml><?xml version="1.0" encoding="utf-8"?>
<p:tagLst xmlns:p="http://schemas.openxmlformats.org/presentationml/2006/main">
  <p:tag name="KSO_WM_BEAUTIFY_FLAG" val="#wm#"/>
  <p:tag name="KSO_WM_UNIT_INDEX" val="3"/>
  <p:tag name="KSO_WM_UNIT_TYPE" val="i"/>
</p:tagLst>
</file>

<file path=ppt/tags/tag186.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8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88.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189.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19.xml><?xml version="1.0" encoding="utf-8"?>
<p:tagLst xmlns:p="http://schemas.openxmlformats.org/presentationml/2006/main">
  <p:tag name="KSO_WM_BEAUTIFY_FLAG" val="#wm#"/>
  <p:tag name="KSO_WM_UNIT_INDEX" val="2"/>
  <p:tag name="KSO_WM_UNIT_TYPE" val="i"/>
</p:tagLst>
</file>

<file path=ppt/tags/tag190.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91.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92.xml><?xml version="1.0" encoding="utf-8"?>
<p:tagLst xmlns:p="http://schemas.openxmlformats.org/presentationml/2006/main">
  <p:tag name="KSO_WM_BEAUTIFY_FLAG" val="#fgm#"/>
  <p:tag name="KSO_WM_DIAGRAM_GROUP_CODE" val="1"/>
  <p:tag name="KSO_WM_UNIT_INDEX" val="1_4_1"/>
  <p:tag name="KSO_WM_UNIT_PRESET_TEXT" val="添加项标题"/>
  <p:tag name="KSO_WM_UNIT_TEXT_TYPE" val="1"/>
  <p:tag name="KSO_WM_UNIT_TYPE" val="l_h_a"/>
</p:tagLst>
</file>

<file path=ppt/tags/tag193.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194.xml><?xml version="1.0" encoding="utf-8"?>
<p:tagLst xmlns:p="http://schemas.openxmlformats.org/presentationml/2006/main">
  <p:tag name="KSO_WM_FIGMA_LIMIT" val=""/>
  <p:tag name="KSO_WM_FIGMA_SLIDE_GROUP" val="56"/>
  <p:tag name="KSO_WM_SLIDE_TYPE" val="text"/>
  <p:tag name="KSO_WM_TEMPLATE_SUBCATEGORY" val="29"/>
  <p:tag name="KSO_WM_TEMPLATE_FIGMA_ID" val="d6d3f39df28908b5"/>
</p:tagLst>
</file>

<file path=ppt/tags/tag195.xml><?xml version="1.0" encoding="utf-8"?>
<p:tagLst xmlns:p="http://schemas.openxmlformats.org/presentationml/2006/main">
  <p:tag name="KSO_WM_BEAUTIFY_FLAG" val="#wm#"/>
  <p:tag name="KSO_WM_UNIT_INDEX" val="1"/>
  <p:tag name="KSO_WM_UNIT_TYPE" val="i"/>
</p:tagLst>
</file>

<file path=ppt/tags/tag196.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VCG41N1246463307&quot;}*auto_galley_ai_*1760506042187_55.139_429c6e526f7f-slide-11"/>
</p:tagLst>
</file>

<file path=ppt/tags/tag19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98.xml><?xml version="1.0" encoding="utf-8"?>
<p:tagLst xmlns:p="http://schemas.openxmlformats.org/presentationml/2006/main">
  <p:tag name="KSO_WM_BEAUTIFY_FLAG" val="#fgm#"/>
  <p:tag name="KSO_WM_DIAGRAM_GROUP_CODE" val="1"/>
  <p:tag name="KSO_WM_UNIT_INDEX" val="1_1_1"/>
  <p:tag name="KSO_WM_UNIT_TYPE" val="l_h_i"/>
</p:tagLst>
</file>

<file path=ppt/tags/tag199.xml><?xml version="1.0" encoding="utf-8"?>
<p:tagLst xmlns:p="http://schemas.openxmlformats.org/presentationml/2006/main">
  <p:tag name="KSO_WM_BEAUTIFY_FLAG" val="#fgm#"/>
  <p:tag name="KSO_WM_DIAGRAM_GROUP_CODE" val="1"/>
  <p:tag name="KSO_WM_UNIT_INDEX" val="1_2_1"/>
  <p:tag name="KSO_WM_UNIT_TYPE" val="l_h_i"/>
</p:tagLst>
</file>

<file path=ppt/tags/tag2.xml><?xml version="1.0" encoding="utf-8"?>
<p:tagLst xmlns:p="http://schemas.openxmlformats.org/presentationml/2006/main">
  <p:tag name="KSO_WM_BEAUTIFY_FLAG" val="#wm#"/>
  <p:tag name="KSO_WM_UNIT_INDEX" val="2"/>
  <p:tag name="KSO_WM_UNIT_TYPE" val="i"/>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0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02.xml><?xml version="1.0" encoding="utf-8"?>
<p:tagLst xmlns:p="http://schemas.openxmlformats.org/presentationml/2006/main">
  <p:tag name="KSO_WM_BEAUTIFY_FLAG" val="#fgm#"/>
  <p:tag name="KSO_WM_DIAGRAM_GROUP_CODE" val="1"/>
  <p:tag name="KSO_WM_UNIT_INDEX" val="1_3_1"/>
  <p:tag name="KSO_WM_UNIT_TYPE" val="l_h_i"/>
</p:tagLst>
</file>

<file path=ppt/tags/tag20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0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05.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06.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07.xml><?xml version="1.0" encoding="utf-8"?>
<p:tagLst xmlns:p="http://schemas.openxmlformats.org/presentationml/2006/main">
  <p:tag name="KSO_WM_FIGMA_LIMIT" val=""/>
  <p:tag name="KSO_WM_FIGMA_SLIDE_GROUP" val="28"/>
  <p:tag name="KSO_WM_SLIDE_TYPE" val="text"/>
  <p:tag name="KSO_WM_TEMPLATE_SUBCATEGORY" val="29"/>
  <p:tag name="KSO_WM_TEMPLATE_FIGMA_ID" val="d6d3f39df28908b5"/>
</p:tagLst>
</file>

<file path=ppt/tags/tag208.xml><?xml version="1.0" encoding="utf-8"?>
<p:tagLst xmlns:p="http://schemas.openxmlformats.org/presentationml/2006/main">
  <p:tag name="KSO_WM_BEAUTIFY_FLAG" val="#wm#"/>
  <p:tag name="KSO_WM_UNIT_INDEX" val="1"/>
  <p:tag name="KSO_WM_UNIT_TYPE" val="a"/>
</p:tagLst>
</file>

<file path=ppt/tags/tag209.xml><?xml version="1.0" encoding="utf-8"?>
<p:tagLst xmlns:p="http://schemas.openxmlformats.org/presentationml/2006/main">
  <p:tag name="KSO_WM_BEAUTIFY_FLAG" val="#wm#"/>
  <p:tag name="KSO_WM_UNIT_INDEX" val="1"/>
  <p:tag name="KSO_WM_UNIT_TYPE" val="e"/>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211.xml><?xml version="1.0" encoding="utf-8"?>
<p:tagLst xmlns:p="http://schemas.openxmlformats.org/presentationml/2006/main">
  <p:tag name="KSO_WM_BEAUTIFY_FLAG" val="#wm#"/>
  <p:tag name="KSO_WM_UNIT_INDEX" val="1"/>
  <p:tag name="KSO_WM_UNIT_TYPE" val="i"/>
</p:tagLst>
</file>

<file path=ppt/tags/tag212.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10/e7419be1-00b0-4845-958f-a1c946659862.jpg?Expires=1792042062&amp;AWSAccessKeyId=AKLT9NSy7kh8TIS1UzNqLRY2&amp;Signature=%2FuOtejaGaUsj4TCXNU3kXDnexJE%3D&quot;}*auto_ai_ai_*1760506042187_55.139_429c6e526f7f-slide-13"/>
</p:tagLst>
</file>

<file path=ppt/tags/tag213.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1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1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16.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17.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18.xml><?xml version="1.0" encoding="utf-8"?>
<p:tagLst xmlns:p="http://schemas.openxmlformats.org/presentationml/2006/main">
  <p:tag name="KSO_WM_FIGMA_LIMIT" val=""/>
  <p:tag name="KSO_WM_FIGMA_SLIDE_GROUP" val="59"/>
  <p:tag name="KSO_WM_SLIDE_TYPE" val="text"/>
  <p:tag name="KSO_WM_TEMPLATE_SUBCATEGORY" val="29"/>
  <p:tag name="KSO_WM_TEMPLATE_FIGMA_ID" val="d6d3f39df28908b5"/>
</p:tagLst>
</file>

<file path=ppt/tags/tag21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UNIT_INDEX" val="1"/>
  <p:tag name="KSO_WM_UNIT_TYPE" val="i"/>
</p:tagLst>
</file>

<file path=ppt/tags/tag221.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10/4db8b051-b189-438f-a7fa-3fe97d516dd4.jpg?Expires=1792042062&amp;AWSAccessKeyId=AKLT9NSy7kh8TIS1UzNqLRY2&amp;Signature=4saTWXTHsdAzV7zn%2FaXNVcveH0k%3D&quot;}*auto_ai_ai_*1760506042187_55.139_429c6e526f7f-slide-14"/>
</p:tagLst>
</file>

<file path=ppt/tags/tag222.xml><?xml version="1.0" encoding="utf-8"?>
<p:tagLst xmlns:p="http://schemas.openxmlformats.org/presentationml/2006/main">
  <p:tag name="KSO_WM_BEAUTIFY_FLAG" val="#fgm#"/>
  <p:tag name="KSO_WM_DIAGRAM_GROUP_CODE" val="1"/>
  <p:tag name="KSO_WM_UNIT_INDEX" val="1_1_1"/>
  <p:tag name="KSO_WM_UNIT_TYPE" val="l_h_i"/>
</p:tagLst>
</file>

<file path=ppt/tags/tag223.xml><?xml version="1.0" encoding="utf-8"?>
<p:tagLst xmlns:p="http://schemas.openxmlformats.org/presentationml/2006/main">
  <p:tag name="KSO_WM_BEAUTIFY_FLAG" val="#fgm#"/>
  <p:tag name="KSO_WM_DIAGRAM_GROUP_CODE" val="1"/>
  <p:tag name="KSO_WM_UNIT_INDEX" val="1_2_1"/>
  <p:tag name="KSO_WM_UNIT_TYPE" val="l_h_i"/>
</p:tagLst>
</file>

<file path=ppt/tags/tag22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2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26.xml><?xml version="1.0" encoding="utf-8"?>
<p:tagLst xmlns:p="http://schemas.openxmlformats.org/presentationml/2006/main">
  <p:tag name="KSO_WM_BEAUTIFY_FLAG" val="#fgm#"/>
  <p:tag name="KSO_WM_DIAGRAM_GROUP_CODE" val="1"/>
  <p:tag name="KSO_WM_UNIT_INDEX" val="1_3_1"/>
  <p:tag name="KSO_WM_UNIT_TYPE" val="l_h_i"/>
</p:tagLst>
</file>

<file path=ppt/tags/tag227.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28.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29.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3.xml><?xml version="1.0" encoding="utf-8"?>
<p:tagLst xmlns:p="http://schemas.openxmlformats.org/presentationml/2006/main">
  <p:tag name="KSO_WM_BEAUTIFY_FLAG" val="#wm#"/>
  <p:tag name="KSO_WM_UNIT_INDEX" val="1"/>
  <p:tag name="KSO_WM_UNIT_TYPE" val="a"/>
</p:tagLst>
</file>

<file path=ppt/tags/tag230.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31.xml><?xml version="1.0" encoding="utf-8"?>
<p:tagLst xmlns:p="http://schemas.openxmlformats.org/presentationml/2006/main">
  <p:tag name="KSO_WM_FIGMA_LIMIT" val=""/>
  <p:tag name="KSO_WM_FIGMA_SLIDE_GROUP" val="40"/>
  <p:tag name="KSO_WM_SLIDE_TYPE" val="text"/>
  <p:tag name="KSO_WM_TEMPLATE_SUBCATEGORY" val="29"/>
  <p:tag name="KSO_WM_TEMPLATE_FIGMA_ID" val="d6d3f39df28908b5"/>
</p:tagLst>
</file>

<file path=ppt/tags/tag232.xml><?xml version="1.0" encoding="utf-8"?>
<p:tagLst xmlns:p="http://schemas.openxmlformats.org/presentationml/2006/main">
  <p:tag name="KSO_WM_BEAUTIFY_FLAG" val="#wm#"/>
  <p:tag name="KSO_WM_UNIT_INDEX" val="1"/>
  <p:tag name="KSO_WM_UNIT_TYPE" val="a"/>
</p:tagLst>
</file>

<file path=ppt/tags/tag233.xml><?xml version="1.0" encoding="utf-8"?>
<p:tagLst xmlns:p="http://schemas.openxmlformats.org/presentationml/2006/main">
  <p:tag name="KSO_WM_BEAUTIFY_FLAG" val="#wm#"/>
  <p:tag name="KSO_WM_UNIT_INDEX" val="1"/>
  <p:tag name="KSO_WM_UNIT_TYPE" val="e"/>
</p:tagLst>
</file>

<file path=ppt/tags/tag234.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235.xml><?xml version="1.0" encoding="utf-8"?>
<p:tagLst xmlns:p="http://schemas.openxmlformats.org/presentationml/2006/main">
  <p:tag name="KSO_WM_BEAUTIFY_FLAG" val="#wm#"/>
  <p:tag name="KSO_WM_UNIT_INDEX" val="1"/>
  <p:tag name="KSO_WM_UNIT_TYPE" val="i"/>
</p:tagLst>
</file>

<file path=ppt/tags/tag236.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10/7077420b-614b-4ee8-a05a-135177c707ea.jpg?Expires=1792042064&amp;AWSAccessKeyId=AKLT9NSy7kh8TIS1UzNqLRY2&amp;Signature=UGIrF7Yv96h4YSUKEWUnlLvbz7E%3D&quot;}*auto_ai_ai_*1760506042187_55.139_429c6e526f7f-slide-16"/>
</p:tagLst>
</file>

<file path=ppt/tags/tag23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38.xml><?xml version="1.0" encoding="utf-8"?>
<p:tagLst xmlns:p="http://schemas.openxmlformats.org/presentationml/2006/main">
  <p:tag name="KSO_WM_BEAUTIFY_FLAG" val="#fgm#"/>
  <p:tag name="KSO_WM_DIAGRAM_GROUP_CODE" val="1"/>
  <p:tag name="KSO_WM_UNIT_INDEX" val="1_1_1"/>
  <p:tag name="KSO_WM_UNIT_TYPE" val="l_h_i"/>
</p:tagLst>
</file>

<file path=ppt/tags/tag239.xml><?xml version="1.0" encoding="utf-8"?>
<p:tagLst xmlns:p="http://schemas.openxmlformats.org/presentationml/2006/main">
  <p:tag name="KSO_WM_BEAUTIFY_FLAG" val="#fgm#"/>
  <p:tag name="KSO_WM_DIAGRAM_GROUP_CODE" val="1"/>
  <p:tag name="KSO_WM_UNIT_INDEX" val="1_2_1"/>
  <p:tag name="KSO_WM_UNIT_TYPE" val="l_h_i"/>
</p:tagLst>
</file>

<file path=ppt/tags/tag24.xml><?xml version="1.0" encoding="utf-8"?>
<p:tagLst xmlns:p="http://schemas.openxmlformats.org/presentationml/2006/main">
  <p:tag name="KSO_WM_BEAUTIFY_FLAG" val="#wm#"/>
  <p:tag name="KSO_WM_UNIT_INDEX" val="1"/>
  <p:tag name="KSO_WM_UNIT_TYPE" val="e"/>
</p:tagLst>
</file>

<file path=ppt/tags/tag24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4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42.xml><?xml version="1.0" encoding="utf-8"?>
<p:tagLst xmlns:p="http://schemas.openxmlformats.org/presentationml/2006/main">
  <p:tag name="KSO_WM_BEAUTIFY_FLAG" val="#fgm#"/>
  <p:tag name="KSO_WM_DIAGRAM_GROUP_CODE" val="1"/>
  <p:tag name="KSO_WM_UNIT_INDEX" val="1_3_1"/>
  <p:tag name="KSO_WM_UNIT_TYPE" val="l_h_i"/>
</p:tagLst>
</file>

<file path=ppt/tags/tag24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4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45.xml><?xml version="1.0" encoding="utf-8"?>
<p:tagLst xmlns:p="http://schemas.openxmlformats.org/presentationml/2006/main">
  <p:tag name="KSO_WM_BEAUTIFY_FLAG" val="#fgm#"/>
  <p:tag name="KSO_WM_DIAGRAM_GROUP_CODE" val="1"/>
  <p:tag name="KSO_WM_UNIT_INDEX" val="1_4_1"/>
  <p:tag name="KSO_WM_UNIT_TYPE" val="l_h_i"/>
</p:tagLst>
</file>

<file path=ppt/tags/tag246.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47.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48.xml><?xml version="1.0" encoding="utf-8"?>
<p:tagLst xmlns:p="http://schemas.openxmlformats.org/presentationml/2006/main">
  <p:tag name="KSO_WM_BEAUTIFY_FLAG" val="#fgm#"/>
  <p:tag name="KSO_WM_DIAGRAM_GROUP_CODE" val="1"/>
  <p:tag name="KSO_WM_UNIT_INDEX" val="1_4_1"/>
  <p:tag name="KSO_WM_UNIT_PRESET_TEXT" val="添加项标题"/>
  <p:tag name="KSO_WM_UNIT_TEXT_TYPE" val="1"/>
  <p:tag name="KSO_WM_UNIT_TYPE" val="l_h_a"/>
</p:tagLst>
</file>

<file path=ppt/tags/tag249.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FIGMA_LIMIT" val=""/>
  <p:tag name="KSO_WM_FIGMA_SLIDE_GROUP" val="49"/>
  <p:tag name="KSO_WM_SLIDE_TYPE" val="text"/>
  <p:tag name="KSO_WM_TEMPLATE_SUBCATEGORY" val="29"/>
  <p:tag name="KSO_WM_TEMPLATE_FIGMA_ID" val="d6d3f39df28908b5"/>
</p:tagLst>
</file>

<file path=ppt/tags/tag251.xml><?xml version="1.0" encoding="utf-8"?>
<p:tagLst xmlns:p="http://schemas.openxmlformats.org/presentationml/2006/main">
  <p:tag name="KSO_WM_BEAUTIFY_FLAG" val="#wm#"/>
  <p:tag name="KSO_WM_UNIT_INDEX" val="1"/>
  <p:tag name="KSO_WM_UNIT_TYPE" val="i"/>
</p:tagLst>
</file>

<file path=ppt/tags/tag252.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53.xml><?xml version="1.0" encoding="utf-8"?>
<p:tagLst xmlns:p="http://schemas.openxmlformats.org/presentationml/2006/main">
  <p:tag name="KSO_WM_BEAUTIFY_FLAG" val="#fgm#"/>
  <p:tag name="KSO_WM_DIAGRAM_GROUP_CODE" val="1"/>
  <p:tag name="KSO_WM_UNIT_INDEX" val="1_1_1"/>
  <p:tag name="KSO_WM_UNIT_TYPE" val="l_h_i"/>
</p:tagLst>
</file>

<file path=ppt/tags/tag25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5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56.xml><?xml version="1.0" encoding="utf-8"?>
<p:tagLst xmlns:p="http://schemas.openxmlformats.org/presentationml/2006/main">
  <p:tag name="KSO_WM_BEAUTIFY_FLAG" val="#fgm#"/>
  <p:tag name="KSO_WM_DIAGRAM_GROUP_CODE" val="1"/>
  <p:tag name="KSO_WM_UNIT_INDEX" val="1_2_1"/>
  <p:tag name="KSO_WM_UNIT_TYPE" val="l_h_i"/>
</p:tagLst>
</file>

<file path=ppt/tags/tag257.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58.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59.xml><?xml version="1.0" encoding="utf-8"?>
<p:tagLst xmlns:p="http://schemas.openxmlformats.org/presentationml/2006/main">
  <p:tag name="KSO_WM_BEAUTIFY_FLAG" val="#fgm#"/>
  <p:tag name="KSO_WM_DIAGRAM_GROUP_CODE" val="1"/>
  <p:tag name="KSO_WM_UNIT_INDEX" val="1_3_1"/>
  <p:tag name="KSO_WM_UNIT_TYPE" val="l_h_i"/>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61.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62.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10/194ea0bb-3f50-4e09-a852-d7e5359ecceb.jpg?Expires=1792042063&amp;AWSAccessKeyId=AKLT9NSy7kh8TIS1UzNqLRY2&amp;Signature=9S3nySIGvzQ5IDJUZKnyRgBDlyc%3D&quot;}*auto_ai_ai_*1760506042187_55.139_429c6e526f7f-slide-17"/>
</p:tagLst>
</file>

<file path=ppt/tags/tag263.xml><?xml version="1.0" encoding="utf-8"?>
<p:tagLst xmlns:p="http://schemas.openxmlformats.org/presentationml/2006/main">
  <p:tag name="KSO_WM_FIGMA_LIMIT" val=""/>
  <p:tag name="KSO_WM_FIGMA_SLIDE_GROUP" val="55"/>
  <p:tag name="KSO_WM_SLIDE_TYPE" val="text"/>
  <p:tag name="KSO_WM_TEMPLATE_SUBCATEGORY" val="29"/>
  <p:tag name="KSO_WM_TEMPLATE_FIGMA_ID" val="d6d3f39df28908b5"/>
</p:tagLst>
</file>

<file path=ppt/tags/tag264.xml><?xml version="1.0" encoding="utf-8"?>
<p:tagLst xmlns:p="http://schemas.openxmlformats.org/presentationml/2006/main">
  <p:tag name="KSO_WM_BEAUTIFY_FLAG" val="#wm#"/>
  <p:tag name="KSO_WM_UNIT_INDEX" val="1"/>
  <p:tag name="KSO_WM_UNIT_TYPE" val="a"/>
</p:tagLst>
</file>

<file path=ppt/tags/tag265.xml><?xml version="1.0" encoding="utf-8"?>
<p:tagLst xmlns:p="http://schemas.openxmlformats.org/presentationml/2006/main">
  <p:tag name="KSO_WM_BEAUTIFY_FLAG" val="#wm#"/>
  <p:tag name="KSO_WM_UNIT_INDEX" val="1"/>
  <p:tag name="KSO_WM_UNIT_TYPE" val="e"/>
</p:tagLst>
</file>

<file path=ppt/tags/tag266.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26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68.xml><?xml version="1.0" encoding="utf-8"?>
<p:tagLst xmlns:p="http://schemas.openxmlformats.org/presentationml/2006/main">
  <p:tag name="KSO_WM_BEAUTIFY_FLAG" val="#wm#"/>
  <p:tag name="KSO_WM_UNIT_INDEX" val="1"/>
  <p:tag name="KSO_WM_UNIT_TYPE" val="i"/>
</p:tagLst>
</file>

<file path=ppt/tags/tag269.xml><?xml version="1.0" encoding="utf-8"?>
<p:tagLst xmlns:p="http://schemas.openxmlformats.org/presentationml/2006/main">
  <p:tag name="KSO_WM_BEAUTIFY_FLAG" val="#fgm#"/>
  <p:tag name="KSO_WM_DIAGRAM_GROUP_CODE" val="1"/>
  <p:tag name="KSO_WM_UNIT_INDEX" val="1_1_1"/>
  <p:tag name="KSO_WM_UNIT_TYPE" val="l_h_i"/>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7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72.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211237182612&quot;}*auto_galley_ai_*1760506042187_55.139_429c6e526f7f-slide-19"/>
</p:tagLst>
</file>

<file path=ppt/tags/tag273.xml><?xml version="1.0" encoding="utf-8"?>
<p:tagLst xmlns:p="http://schemas.openxmlformats.org/presentationml/2006/main">
  <p:tag name="KSO_WM_BEAUTIFY_FLAG" val="#fgm#"/>
  <p:tag name="KSO_WM_DIAGRAM_GROUP_CODE" val="1"/>
  <p:tag name="KSO_WM_UNIT_INDEX" val="1_3_1"/>
  <p:tag name="KSO_WM_UNIT_TYPE" val="l_h_i"/>
</p:tagLst>
</file>

<file path=ppt/tags/tag274.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VCG41N594052780&quot;}*auto_galley_ai_*1760506042187_55.139_429c6e526f7f-slide-19"/>
</p:tagLst>
</file>

<file path=ppt/tags/tag275.xml><?xml version="1.0" encoding="utf-8"?>
<p:tagLst xmlns:p="http://schemas.openxmlformats.org/presentationml/2006/main">
  <p:tag name="KSO_WM_BEAUTIFY_FLAG" val="#fgm#"/>
  <p:tag name="KSO_WM_DIAGRAM_GROUP_CODE" val="1"/>
  <p:tag name="KSO_WM_UNIT_INDEX" val="1_2_1"/>
  <p:tag name="KSO_WM_UNIT_TYPE" val="l_h_i"/>
</p:tagLst>
</file>

<file path=ppt/tags/tag276.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77.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78.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41N1605152723&quot;}*auto_galley_ai_*1760506042187_55.139_429c6e526f7f-slide-19"/>
</p:tagLst>
</file>

<file path=ppt/tags/tag279.xml><?xml version="1.0" encoding="utf-8"?>
<p:tagLst xmlns:p="http://schemas.openxmlformats.org/presentationml/2006/main">
  <p:tag name="KSO_WM_BEAUTIFY_FLAG" val="#fgm#"/>
  <p:tag name="KSO_WM_DIAGRAM_GROUP_CODE" val="1"/>
  <p:tag name="KSO_WM_UNIT_INDEX" val="1_4_1"/>
  <p:tag name="KSO_WM_UNIT_TYPE" val="l_h_i"/>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BEAUTIFY_FLAG" val="#fgm#"/>
  <p:tag name="KSO_WM_DIAGRAM_GROUP_CODE" val="1"/>
  <p:tag name="KSO_WM_UNIT_INDEX" val="1_4_1"/>
  <p:tag name="KSO_WM_UNIT_TYPE" val="l_h_d"/>
  <p:tag name="MH_SHAPE_GUID" val="generate_slide_ai*{&quot;ai_type&quot;:&quot;generate_ppt&quot;,&quot;id&quot;:&quot;VCG41N1139595032&quot;}*auto_galley_ai_*1760506042187_55.139_429c6e526f7f-slide-19"/>
</p:tagLst>
</file>

<file path=ppt/tags/tag281.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82.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83.xml><?xml version="1.0" encoding="utf-8"?>
<p:tagLst xmlns:p="http://schemas.openxmlformats.org/presentationml/2006/main">
  <p:tag name="KSO_WM_BEAUTIFY_FLAG" val="#fgm#"/>
  <p:tag name="KSO_WM_DIAGRAM_GROUP_CODE" val="1"/>
  <p:tag name="KSO_WM_UNIT_INDEX" val="1_4_1"/>
  <p:tag name="KSO_WM_UNIT_PRESET_TEXT" val="添加项标题"/>
  <p:tag name="KSO_WM_UNIT_TEXT_TYPE" val="1"/>
  <p:tag name="KSO_WM_UNIT_TYPE" val="l_h_a"/>
</p:tagLst>
</file>

<file path=ppt/tags/tag284.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285.xml><?xml version="1.0" encoding="utf-8"?>
<p:tagLst xmlns:p="http://schemas.openxmlformats.org/presentationml/2006/main">
  <p:tag name="KSO_WM_FIGMA_LIMIT" val=""/>
  <p:tag name="KSO_WM_FIGMA_SLIDE_GROUP" val="36"/>
  <p:tag name="KSO_WM_SLIDE_TYPE" val="text"/>
  <p:tag name="KSO_WM_TEMPLATE_SUBCATEGORY" val="29"/>
  <p:tag name="KSO_WM_TEMPLATE_FIGMA_ID" val="d6d3f39df28908b5"/>
</p:tagLst>
</file>

<file path=ppt/tags/tag286.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87.xml><?xml version="1.0" encoding="utf-8"?>
<p:tagLst xmlns:p="http://schemas.openxmlformats.org/presentationml/2006/main">
  <p:tag name="KSO_WM_BEAUTIFY_FLAG" val="#wm#"/>
  <p:tag name="KSO_WM_UNIT_INDEX" val="1"/>
  <p:tag name="KSO_WM_UNIT_TYPE" val="i"/>
</p:tagLst>
</file>

<file path=ppt/tags/tag288.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692365806&quot;}*auto_galley_ai_*1760506042187_55.139_429c6e526f7f-slide-20"/>
</p:tagLst>
</file>

<file path=ppt/tags/tag289.xml><?xml version="1.0" encoding="utf-8"?>
<p:tagLst xmlns:p="http://schemas.openxmlformats.org/presentationml/2006/main">
  <p:tag name="KSO_WM_BEAUTIFY_FLAG" val="#fgm#"/>
  <p:tag name="KSO_WM_DIAGRAM_GROUP_CODE" val="1"/>
  <p:tag name="KSO_WM_UNIT_INDEX" val="1_1_1"/>
  <p:tag name="KSO_WM_UNIT_TYPE" val="l_h_i"/>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211287131285&quot;}*auto_galley_ai_*1760506042187_55.139_429c6e526f7f-slide-20"/>
</p:tagLst>
</file>

<file path=ppt/tags/tag291.xml><?xml version="1.0" encoding="utf-8"?>
<p:tagLst xmlns:p="http://schemas.openxmlformats.org/presentationml/2006/main">
  <p:tag name="KSO_WM_BEAUTIFY_FLAG" val="#fgm#"/>
  <p:tag name="KSO_WM_DIAGRAM_GROUP_CODE" val="1"/>
  <p:tag name="KSO_WM_UNIT_INDEX" val="1_2_1"/>
  <p:tag name="KSO_WM_UNIT_TYPE" val="l_h_i"/>
</p:tagLst>
</file>

<file path=ppt/tags/tag292.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93.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94.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VCG41N1301180600&quot;}*auto_galley_ai_*1760506042187_55.139_429c6e526f7f-slide-20"/>
</p:tagLst>
</file>

<file path=ppt/tags/tag295.xml><?xml version="1.0" encoding="utf-8"?>
<p:tagLst xmlns:p="http://schemas.openxmlformats.org/presentationml/2006/main">
  <p:tag name="KSO_WM_BEAUTIFY_FLAG" val="#fgm#"/>
  <p:tag name="KSO_WM_DIAGRAM_GROUP_CODE" val="1"/>
  <p:tag name="KSO_WM_UNIT_INDEX" val="1_3_1"/>
  <p:tag name="KSO_WM_UNIT_TYPE" val="l_h_i"/>
</p:tagLst>
</file>

<file path=ppt/tags/tag296.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297.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98.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299.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FIGMA_LIMIT" val=""/>
  <p:tag name="KSO_WM_FIGMA_SLIDE_GROUP" val="2"/>
  <p:tag name="KSO_WM_SLIDE_TYPE" val="text"/>
  <p:tag name="KSO_WM_TEMPLATE_SUBCATEGORY" val="29"/>
  <p:tag name="KSO_WM_TEMPLATE_FIGMA_ID" val="d6d3f39df28908b5"/>
</p:tagLst>
</file>

<file path=ppt/tags/tag301.xml><?xml version="1.0" encoding="utf-8"?>
<p:tagLst xmlns:p="http://schemas.openxmlformats.org/presentationml/2006/main">
  <p:tag name="KSO_WM_BEAUTIFY_FLAG" val="#wm#"/>
  <p:tag name="KSO_WM_UNIT_INDEX" val="1"/>
  <p:tag name="KSO_WM_UNIT_TYPE" val="a"/>
</p:tagLst>
</file>

<file path=ppt/tags/tag302.xml><?xml version="1.0" encoding="utf-8"?>
<p:tagLst xmlns:p="http://schemas.openxmlformats.org/presentationml/2006/main">
  <p:tag name="KSO_WM_BEAUTIFY_FLAG" val="#wm#"/>
  <p:tag name="KSO_WM_UNIT_INDEX" val="1"/>
  <p:tag name="KSO_WM_UNIT_TYPE" val="e"/>
</p:tagLst>
</file>

<file path=ppt/tags/tag303.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304.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05.xml><?xml version="1.0" encoding="utf-8"?>
<p:tagLst xmlns:p="http://schemas.openxmlformats.org/presentationml/2006/main">
  <p:tag name="KSO_WM_BEAUTIFY_FLAG" val="#wm#"/>
  <p:tag name="KSO_WM_UNIT_INDEX" val="1"/>
  <p:tag name="KSO_WM_UNIT_TYPE" val="i"/>
</p:tagLst>
</file>

<file path=ppt/tags/tag306.xml><?xml version="1.0" encoding="utf-8"?>
<p:tagLst xmlns:p="http://schemas.openxmlformats.org/presentationml/2006/main">
  <p:tag name="KSO_WM_BEAUTIFY_FLAG" val="#fgm#"/>
  <p:tag name="KSO_WM_DIAGRAM_GROUP_CODE" val="1"/>
  <p:tag name="KSO_WM_UNIT_INDEX" val="1_1_1"/>
  <p:tag name="KSO_WM_UNIT_TYPE" val="l_h_i"/>
</p:tagLst>
</file>

<file path=ppt/tags/tag307.xml><?xml version="1.0" encoding="utf-8"?>
<p:tagLst xmlns:p="http://schemas.openxmlformats.org/presentationml/2006/main">
  <p:tag name="KSO_WM_BEAUTIFY_FLAG" val="#fgm#"/>
  <p:tag name="KSO_WM_DIAGRAM_GROUP_CODE" val="1"/>
  <p:tag name="KSO_WM_UNIT_INDEX" val="1_1_1"/>
  <p:tag name="KSO_WM_UNIT_TYPE" val="l_h_x"/>
</p:tagLst>
</file>

<file path=ppt/tags/tag308.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09.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BEAUTIFY_FLAG" val="#fgm#"/>
  <p:tag name="KSO_WM_DIAGRAM_GROUP_CODE" val="1"/>
  <p:tag name="KSO_WM_UNIT_INDEX" val="1_3_1"/>
  <p:tag name="KSO_WM_UNIT_TYPE" val="l_h_i"/>
</p:tagLst>
</file>

<file path=ppt/tags/tag311.xml><?xml version="1.0" encoding="utf-8"?>
<p:tagLst xmlns:p="http://schemas.openxmlformats.org/presentationml/2006/main">
  <p:tag name="KSO_WM_BEAUTIFY_FLAG" val="#fgm#"/>
  <p:tag name="KSO_WM_DIAGRAM_GROUP_CODE" val="1"/>
  <p:tag name="KSO_WM_UNIT_INDEX" val="1_3_1"/>
  <p:tag name="KSO_WM_UNIT_TYPE" val="l_h_x"/>
</p:tagLst>
</file>

<file path=ppt/tags/tag312.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313.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14.xml><?xml version="1.0" encoding="utf-8"?>
<p:tagLst xmlns:p="http://schemas.openxmlformats.org/presentationml/2006/main">
  <p:tag name="KSO_WM_BEAUTIFY_FLAG" val="#fgm#"/>
  <p:tag name="KSO_WM_DIAGRAM_GROUP_CODE" val="1"/>
  <p:tag name="KSO_WM_UNIT_INDEX" val="1_2_1"/>
  <p:tag name="KSO_WM_UNIT_TYPE" val="l_h_i"/>
</p:tagLst>
</file>

<file path=ppt/tags/tag315.xml><?xml version="1.0" encoding="utf-8"?>
<p:tagLst xmlns:p="http://schemas.openxmlformats.org/presentationml/2006/main">
  <p:tag name="KSO_WM_BEAUTIFY_FLAG" val="#fgm#"/>
  <p:tag name="KSO_WM_DIAGRAM_GROUP_CODE" val="1"/>
  <p:tag name="KSO_WM_UNIT_INDEX" val="1_2_1"/>
  <p:tag name="KSO_WM_UNIT_TYPE" val="l_h_x"/>
</p:tagLst>
</file>

<file path=ppt/tags/tag316.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17.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18.xml><?xml version="1.0" encoding="utf-8"?>
<p:tagLst xmlns:p="http://schemas.openxmlformats.org/presentationml/2006/main">
  <p:tag name="KSO_WM_BEAUTIFY_FLAG" val="#fgm#"/>
  <p:tag name="KSO_WM_DIAGRAM_GROUP_CODE" val="1"/>
  <p:tag name="KSO_WM_UNIT_INDEX" val="1_4_1"/>
  <p:tag name="KSO_WM_UNIT_TYPE" val="l_h_i"/>
</p:tagLst>
</file>

<file path=ppt/tags/tag319.xml><?xml version="1.0" encoding="utf-8"?>
<p:tagLst xmlns:p="http://schemas.openxmlformats.org/presentationml/2006/main">
  <p:tag name="KSO_WM_BEAUTIFY_FLAG" val="#fgm#"/>
  <p:tag name="KSO_WM_DIAGRAM_GROUP_CODE" val="1"/>
  <p:tag name="KSO_WM_UNIT_INDEX" val="1_4_1"/>
  <p:tag name="KSO_WM_UNIT_TYPE" val="l_h_x"/>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321.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322.xml><?xml version="1.0" encoding="utf-8"?>
<p:tagLst xmlns:p="http://schemas.openxmlformats.org/presentationml/2006/main">
  <p:tag name="KSO_WM_FIGMA_LIMIT" val=""/>
  <p:tag name="KSO_WM_FIGMA_SLIDE_GROUP" val="37"/>
  <p:tag name="KSO_WM_SLIDE_TYPE" val="text"/>
  <p:tag name="KSO_WM_TEMPLATE_SUBCATEGORY" val="29"/>
  <p:tag name="KSO_WM_TEMPLATE_FIGMA_ID" val="d6d3f39df28908b5"/>
</p:tagLst>
</file>

<file path=ppt/tags/tag323.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24.xml><?xml version="1.0" encoding="utf-8"?>
<p:tagLst xmlns:p="http://schemas.openxmlformats.org/presentationml/2006/main">
  <p:tag name="KSO_WM_BEAUTIFY_FLAG" val="#fgm#"/>
  <p:tag name="KSO_WM_DIAGRAM_GROUP_CODE" val="1"/>
  <p:tag name="KSO_WM_UNIT_INDEX" val="1_1_1"/>
  <p:tag name="KSO_WM_UNIT_TYPE" val="l_h_i"/>
</p:tagLst>
</file>

<file path=ppt/tags/tag325.xml><?xml version="1.0" encoding="utf-8"?>
<p:tagLst xmlns:p="http://schemas.openxmlformats.org/presentationml/2006/main">
  <p:tag name="KSO_WM_BEAUTIFY_FLAG" val="#fgm#"/>
  <p:tag name="KSO_WM_DIAGRAM_GROUP_CODE" val="1"/>
  <p:tag name="KSO_WM_UNIT_INDEX" val="1_1_1"/>
  <p:tag name="KSO_WM_UNIT_PRESET_TEXT" val="单击此处添加项标题"/>
  <p:tag name="KSO_WM_UNIT_TEXT_TYPE" val="1"/>
  <p:tag name="KSO_WM_UNIT_TYPE" val="l_h_a"/>
</p:tagLst>
</file>

<file path=ppt/tags/tag32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27.xml><?xml version="1.0" encoding="utf-8"?>
<p:tagLst xmlns:p="http://schemas.openxmlformats.org/presentationml/2006/main">
  <p:tag name="KSO_WM_BEAUTIFY_FLAG" val="#fgm#"/>
  <p:tag name="KSO_WM_DIAGRAM_GROUP_CODE" val="1"/>
  <p:tag name="KSO_WM_UNIT_INDEX" val="1_2_1"/>
  <p:tag name="KSO_WM_UNIT_TYPE" val="l_h_i"/>
</p:tagLst>
</file>

<file path=ppt/tags/tag328.xml><?xml version="1.0" encoding="utf-8"?>
<p:tagLst xmlns:p="http://schemas.openxmlformats.org/presentationml/2006/main">
  <p:tag name="KSO_WM_BEAUTIFY_FLAG" val="#fgm#"/>
  <p:tag name="KSO_WM_DIAGRAM_GROUP_CODE" val="1"/>
  <p:tag name="KSO_WM_UNIT_INDEX" val="1_2_1"/>
  <p:tag name="KSO_WM_UNIT_PRESET_TEXT" val="单击此处添加项标题"/>
  <p:tag name="KSO_WM_UNIT_TEXT_TYPE" val="1"/>
  <p:tag name="KSO_WM_UNIT_TYPE" val="l_h_a"/>
</p:tagLst>
</file>

<file path=ppt/tags/tag32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BEAUTIFY_FLAG" val="#fgm#"/>
  <p:tag name="KSO_WM_DIAGRAM_GROUP_CODE" val="1"/>
  <p:tag name="KSO_WM_UNIT_INDEX" val="1_3_1"/>
  <p:tag name="KSO_WM_UNIT_TYPE" val="l_h_i"/>
</p:tagLst>
</file>

<file path=ppt/tags/tag331.xml><?xml version="1.0" encoding="utf-8"?>
<p:tagLst xmlns:p="http://schemas.openxmlformats.org/presentationml/2006/main">
  <p:tag name="KSO_WM_BEAUTIFY_FLAG" val="#fgm#"/>
  <p:tag name="KSO_WM_DIAGRAM_GROUP_CODE" val="1"/>
  <p:tag name="KSO_WM_UNIT_INDEX" val="1_3_1"/>
  <p:tag name="KSO_WM_UNIT_PRESET_TEXT" val="单击此处添加项标题"/>
  <p:tag name="KSO_WM_UNIT_TEXT_TYPE" val="1"/>
  <p:tag name="KSO_WM_UNIT_TYPE" val="l_h_a"/>
</p:tagLst>
</file>

<file path=ppt/tags/tag332.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33.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VCG211428004373&quot;}*auto_galley_ai_*1760506042187_55.139_429c6e526f7f-slide-23"/>
</p:tagLst>
</file>

<file path=ppt/tags/tag334.xml><?xml version="1.0" encoding="utf-8"?>
<p:tagLst xmlns:p="http://schemas.openxmlformats.org/presentationml/2006/main">
  <p:tag name="KSO_WM_BEAUTIFY_FLAG" val="#wm#"/>
  <p:tag name="KSO_WM_UNIT_INDEX" val="1"/>
  <p:tag name="KSO_WM_UNIT_TYPE" val="i"/>
</p:tagLst>
</file>

<file path=ppt/tags/tag335.xml><?xml version="1.0" encoding="utf-8"?>
<p:tagLst xmlns:p="http://schemas.openxmlformats.org/presentationml/2006/main">
  <p:tag name="KSO_WM_FIGMA_LIMIT" val=""/>
  <p:tag name="KSO_WM_FIGMA_SLIDE_GROUP" val="6"/>
  <p:tag name="KSO_WM_SLIDE_TYPE" val="text"/>
  <p:tag name="KSO_WM_TEMPLATE_SUBCATEGORY" val="29"/>
  <p:tag name="KSO_WM_TEMPLATE_FIGMA_ID" val="d6d3f39df28908b5"/>
</p:tagLst>
</file>

<file path=ppt/tags/tag336.xml><?xml version="1.0" encoding="utf-8"?>
<p:tagLst xmlns:p="http://schemas.openxmlformats.org/presentationml/2006/main">
  <p:tag name="KSO_WM_BEAUTIFY_FLAG" val="#wm#"/>
  <p:tag name="KSO_WM_UNIT_INDEX" val="1"/>
  <p:tag name="KSO_WM_UNIT_TYPE" val="a"/>
</p:tagLst>
</file>

<file path=ppt/tags/tag337.xml><?xml version="1.0" encoding="utf-8"?>
<p:tagLst xmlns:p="http://schemas.openxmlformats.org/presentationml/2006/main">
  <p:tag name="KSO_WM_BEAUTIFY_FLAG" val="#wm#"/>
  <p:tag name="KSO_WM_UNIT_INDEX" val="1"/>
  <p:tag name="KSO_WM_UNIT_TYPE" val="e"/>
</p:tagLst>
</file>

<file path=ppt/tags/tag338.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339.xml><?xml version="1.0" encoding="utf-8"?>
<p:tagLst xmlns:p="http://schemas.openxmlformats.org/presentationml/2006/main">
  <p:tag name="KSO_WM_BEAUTIFY_FLAG" val="#wm#"/>
  <p:tag name="KSO_WM_UNIT_INDEX" val="1"/>
  <p:tag name="KSO_WM_UNIT_TYPE" val="i"/>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41.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10/1fdb009c-fc3a-438f-9764-518beca6bdf3.jpg?Expires=1792042068&amp;AWSAccessKeyId=AKLT9NSy7kh8TIS1UzNqLRY2&amp;Signature=NfgPQHbLhA5s79vm3%2Fqe%2Bhdk%2FcA%3D&quot;}*auto_ai_ai_*1760506042187_55.139_429c6e526f7f-slide-25"/>
</p:tagLst>
</file>

<file path=ppt/tags/tag342.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http://zh-ai-group.ks3-cn-beijing-internal.ksyun.com/image_generate/image_process/production/202510/992d613d-0ac5-45ac-a16e-977edc8e1efa.jpg?Expires=1792042067&amp;AWSAccessKeyId=AKLT9NSy7kh8TIS1UzNqLRY2&amp;Signature=9e6Ywau4aCr5VbRl8K5DeyItjLo%3D&quot;}*auto_ai_ai_*1760506042187_55.139_429c6e526f7f-slide-25"/>
</p:tagLst>
</file>

<file path=ppt/tags/tag34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44.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10/fd6b9ee0-1fe1-491e-92d1-a44d86c8d5d5.jpg?Expires=1792042068&amp;AWSAccessKeyId=AKLT9NSy7kh8TIS1UzNqLRY2&amp;Signature=oej%2FN4EszPYZoB4W3H9r%2FWJtLDw%3D&quot;}*auto_ai_ai_*1760506042187_55.139_429c6e526f7f-slide-25"/>
</p:tagLst>
</file>

<file path=ppt/tags/tag34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46.xml><?xml version="1.0" encoding="utf-8"?>
<p:tagLst xmlns:p="http://schemas.openxmlformats.org/presentationml/2006/main">
  <p:tag name="KSO_WM_BEAUTIFY_FLAG" val="#fgm#"/>
  <p:tag name="KSO_WM_DIAGRAM_GROUP_CODE" val="1"/>
  <p:tag name="KSO_WM_UNIT_INDEX" val="1_4_1"/>
  <p:tag name="KSO_WM_UNIT_TYPE" val="l_h_d"/>
  <p:tag name="MH_SHAPE_GUID" val="generate_slide_ai*{&quot;ai_type&quot;:&quot;generate_ppt&quot;,&quot;id&quot;:&quot;http://zh-ai-group.ks3-cn-beijing-internal.ksyun.com/image_generate/image_process/production/202510/8f7701e5-164f-4b70-b6dd-0997772384dc.jpg?Expires=1792042068&amp;AWSAccessKeyId=AKLT9NSy7kh8TIS1UzNqLRY2&amp;Signature=sdzgNRZbmBh4FjU8Y63WZ4J2KhE%3D&quot;}*auto_ai_ai_*1760506042187_55.139_429c6e526f7f-slide-25"/>
</p:tagLst>
</file>

<file path=ppt/tags/tag347.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348.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49.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51.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352.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353.xml><?xml version="1.0" encoding="utf-8"?>
<p:tagLst xmlns:p="http://schemas.openxmlformats.org/presentationml/2006/main">
  <p:tag name="KSO_WM_FIGMA_LIMIT" val=""/>
  <p:tag name="KSO_WM_FIGMA_SLIDE_GROUP" val="32"/>
  <p:tag name="KSO_WM_SLIDE_TYPE" val="text"/>
  <p:tag name="KSO_WM_TEMPLATE_SUBCATEGORY" val="29"/>
  <p:tag name="KSO_WM_TEMPLATE_FIGMA_ID" val="d6d3f39df28908b5"/>
</p:tagLst>
</file>

<file path=ppt/tags/tag354.xml><?xml version="1.0" encoding="utf-8"?>
<p:tagLst xmlns:p="http://schemas.openxmlformats.org/presentationml/2006/main">
  <p:tag name="KSO_WM_BEAUTIFY_FLAG" val="#wm#"/>
  <p:tag name="KSO_WM_UNIT_INDEX" val="1"/>
  <p:tag name="KSO_WM_UNIT_TYPE" val="i"/>
</p:tagLst>
</file>

<file path=ppt/tags/tag355.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56.xml><?xml version="1.0" encoding="utf-8"?>
<p:tagLst xmlns:p="http://schemas.openxmlformats.org/presentationml/2006/main">
  <p:tag name="KSO_WM_BEAUTIFY_FLAG" val="#fgm#"/>
  <p:tag name="KSO_WM_DIAGRAM_GROUP_CODE" val="1"/>
  <p:tag name="KSO_WM_UNIT_INDEX" val="1_1_1"/>
  <p:tag name="KSO_WM_UNIT_TYPE" val="l_h_i"/>
</p:tagLst>
</file>

<file path=ppt/tags/tag357.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1343808863&quot;}*auto_galley_ai_*1760506042187_55.139_429c6e526f7f-slide-26"/>
</p:tagLst>
</file>

<file path=ppt/tags/tag358.xml><?xml version="1.0" encoding="utf-8"?>
<p:tagLst xmlns:p="http://schemas.openxmlformats.org/presentationml/2006/main">
  <p:tag name="KSO_WM_BEAUTIFY_FLAG" val="#fgm#"/>
  <p:tag name="KSO_WM_DIAGRAM_GROUP_CODE" val="1"/>
  <p:tag name="KSO_WM_UNIT_INDEX" val="1_2_1"/>
  <p:tag name="KSO_WM_UNIT_TYPE" val="l_h_i"/>
</p:tagLst>
</file>

<file path=ppt/tags/tag359.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41N934434330&quot;}*auto_galley_ai_*1760506042187_55.139_429c6e526f7f-slide-26"/>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6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62.xml><?xml version="1.0" encoding="utf-8"?>
<p:tagLst xmlns:p="http://schemas.openxmlformats.org/presentationml/2006/main">
  <p:tag name="KSO_WM_BEAUTIFY_FLAG" val="#fgm#"/>
  <p:tag name="KSO_WM_DIAGRAM_GROUP_CODE" val="1"/>
  <p:tag name="KSO_WM_UNIT_INDEX" val="1_3_1"/>
  <p:tag name="KSO_WM_UNIT_TYPE" val="l_h_i"/>
</p:tagLst>
</file>

<file path=ppt/tags/tag363.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VCG41N1276636552&quot;}*auto_galley_ai_*1760506042187_55.139_429c6e526f7f-slide-26"/>
</p:tagLst>
</file>

<file path=ppt/tags/tag364.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65.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66.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367.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68.xml><?xml version="1.0" encoding="utf-8"?>
<p:tagLst xmlns:p="http://schemas.openxmlformats.org/presentationml/2006/main">
  <p:tag name="KSO_WM_FIGMA_LIMIT" val=""/>
  <p:tag name="KSO_WM_FIGMA_SLIDE_GROUP" val="46"/>
  <p:tag name="KSO_WM_SLIDE_TYPE" val="text"/>
  <p:tag name="KSO_WM_TEMPLATE_SUBCATEGORY" val="29"/>
  <p:tag name="KSO_WM_TEMPLATE_FIGMA_ID" val="d6d3f39df28908b5"/>
</p:tagLst>
</file>

<file path=ppt/tags/tag369.xml><?xml version="1.0" encoding="utf-8"?>
<p:tagLst xmlns:p="http://schemas.openxmlformats.org/presentationml/2006/main">
  <p:tag name="KSO_WM_BEAUTIFY_FLAG" val="#wm#"/>
  <p:tag name="KSO_WM_UNIT_INDEX" val="1"/>
  <p:tag name="KSO_WM_UNIT_TYPE" val="a"/>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BEAUTIFY_FLAG" val="#wm#"/>
  <p:tag name="KSO_WM_UNIT_INDEX" val="1"/>
  <p:tag name="KSO_WM_UNIT_TYPE" val="e"/>
</p:tagLst>
</file>

<file path=ppt/tags/tag371.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372.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73.xml><?xml version="1.0" encoding="utf-8"?>
<p:tagLst xmlns:p="http://schemas.openxmlformats.org/presentationml/2006/main">
  <p:tag name="KSO_WM_BEAUTIFY_FLAG" val="#wm#"/>
  <p:tag name="KSO_WM_UNIT_INDEX" val="1"/>
  <p:tag name="KSO_WM_UNIT_TYPE" val="i"/>
</p:tagLst>
</file>

<file path=ppt/tags/tag374.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7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76.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77.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78.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VCG41N1343808857&quot;}*auto_galley_ai_*1760506042187_55.139_429c6e526f7f-slide-28"/>
</p:tagLst>
</file>

<file path=ppt/tags/tag379.xml><?xml version="1.0" encoding="utf-8"?>
<p:tagLst xmlns:p="http://schemas.openxmlformats.org/presentationml/2006/main">
  <p:tag name="KSO_WM_FIGMA_LIMIT" val=""/>
  <p:tag name="KSO_WM_FIGMA_SLIDE_GROUP" val="57"/>
  <p:tag name="KSO_WM_SLIDE_TYPE" val="text"/>
  <p:tag name="KSO_WM_TEMPLATE_SUBCATEGORY" val="29"/>
  <p:tag name="KSO_WM_TEMPLATE_FIGMA_ID" val="d6d3f39df28908b5"/>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BEAUTIFY_FLAG" val="#wm#"/>
  <p:tag name="KSO_WM_UNIT_INDEX" val="1"/>
  <p:tag name="KSO_WM_UNIT_TYPE" val="i"/>
</p:tagLst>
</file>

<file path=ppt/tags/tag381.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82.xml><?xml version="1.0" encoding="utf-8"?>
<p:tagLst xmlns:p="http://schemas.openxmlformats.org/presentationml/2006/main">
  <p:tag name="KSO_WM_BEAUTIFY_FLAG" val="#wm#"/>
  <p:tag name="KSO_WM_UNIT_INDEX" val="2"/>
  <p:tag name="KSO_WM_UNIT_TYPE" val="i"/>
</p:tagLst>
</file>

<file path=ppt/tags/tag383.xml><?xml version="1.0" encoding="utf-8"?>
<p:tagLst xmlns:p="http://schemas.openxmlformats.org/presentationml/2006/main">
  <p:tag name="KSO_WM_BEAUTIFY_FLAG" val="#fgm#"/>
  <p:tag name="KSO_WM_DIAGRAM_GROUP_CODE" val="1"/>
  <p:tag name="KSO_WM_UNIT_INDEX" val="1_1_1"/>
  <p:tag name="KSO_WM_UNIT_TYPE" val="l_h_i"/>
</p:tagLst>
</file>

<file path=ppt/tags/tag384.xml><?xml version="1.0" encoding="utf-8"?>
<p:tagLst xmlns:p="http://schemas.openxmlformats.org/presentationml/2006/main">
  <p:tag name="KSO_WM_BEAUTIFY_FLAG" val="#fgm#"/>
  <p:tag name="KSO_WM_DIAGRAM_GROUP_CODE" val="1"/>
  <p:tag name="KSO_WM_UNIT_INDEX" val="1_1_2"/>
  <p:tag name="KSO_WM_UNIT_SUBTYPE" val="d"/>
  <p:tag name="KSO_WM_UNIT_TYPE" val="l_h_i"/>
</p:tagLst>
</file>

<file path=ppt/tags/tag385.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8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87.xml><?xml version="1.0" encoding="utf-8"?>
<p:tagLst xmlns:p="http://schemas.openxmlformats.org/presentationml/2006/main">
  <p:tag name="KSO_WM_BEAUTIFY_FLAG" val="#fgm#"/>
  <p:tag name="KSO_WM_DIAGRAM_GROUP_CODE" val="1"/>
  <p:tag name="KSO_WM_UNIT_INDEX" val="1_2_1"/>
  <p:tag name="KSO_WM_UNIT_TYPE" val="l_h_i"/>
</p:tagLst>
</file>

<file path=ppt/tags/tag388.xml><?xml version="1.0" encoding="utf-8"?>
<p:tagLst xmlns:p="http://schemas.openxmlformats.org/presentationml/2006/main">
  <p:tag name="KSO_WM_BEAUTIFY_FLAG" val="#fgm#"/>
  <p:tag name="KSO_WM_DIAGRAM_GROUP_CODE" val="1"/>
  <p:tag name="KSO_WM_UNIT_INDEX" val="1_2_2"/>
  <p:tag name="KSO_WM_UNIT_SUBTYPE" val="d"/>
  <p:tag name="KSO_WM_UNIT_TYPE" val="l_h_i"/>
</p:tagLst>
</file>

<file path=ppt/tags/tag389.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91.xml><?xml version="1.0" encoding="utf-8"?>
<p:tagLst xmlns:p="http://schemas.openxmlformats.org/presentationml/2006/main">
  <p:tag name="KSO_WM_BEAUTIFY_FLAG" val="#fgm#"/>
  <p:tag name="KSO_WM_DIAGRAM_GROUP_CODE" val="1"/>
  <p:tag name="KSO_WM_UNIT_INDEX" val="1_3_1"/>
  <p:tag name="KSO_WM_UNIT_TYPE" val="l_h_i"/>
</p:tagLst>
</file>

<file path=ppt/tags/tag392.xml><?xml version="1.0" encoding="utf-8"?>
<p:tagLst xmlns:p="http://schemas.openxmlformats.org/presentationml/2006/main">
  <p:tag name="KSO_WM_BEAUTIFY_FLAG" val="#fgm#"/>
  <p:tag name="KSO_WM_DIAGRAM_GROUP_CODE" val="1"/>
  <p:tag name="KSO_WM_UNIT_INDEX" val="1_3_2"/>
  <p:tag name="KSO_WM_UNIT_SUBTYPE" val="d"/>
  <p:tag name="KSO_WM_UNIT_TYPE" val="l_h_i"/>
</p:tagLst>
</file>

<file path=ppt/tags/tag393.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394.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95.xml><?xml version="1.0" encoding="utf-8"?>
<p:tagLst xmlns:p="http://schemas.openxmlformats.org/presentationml/2006/main">
  <p:tag name="KSO_WM_FIGMA_LIMIT" val=""/>
  <p:tag name="KSO_WM_FIGMA_SLIDE_GROUP" val="25"/>
  <p:tag name="KSO_WM_SLIDE_TYPE" val="text"/>
  <p:tag name="KSO_WM_TEMPLATE_SUBCATEGORY" val="29"/>
  <p:tag name="KSO_WM_TEMPLATE_FIGMA_ID" val="d6d3f39df28908b5"/>
</p:tagLst>
</file>

<file path=ppt/tags/tag396.xml><?xml version="1.0" encoding="utf-8"?>
<p:tagLst xmlns:p="http://schemas.openxmlformats.org/presentationml/2006/main">
  <p:tag name="KSO_WM_BEAUTIFY_FLAG" val="#wm#"/>
  <p:tag name="KSO_WM_UNIT_INDEX" val="1"/>
  <p:tag name="KSO_WM_UNIT_TYPE" val="a"/>
</p:tagLst>
</file>

<file path=ppt/tags/tag397.xml><?xml version="1.0" encoding="utf-8"?>
<p:tagLst xmlns:p="http://schemas.openxmlformats.org/presentationml/2006/main">
  <p:tag name="KSO_WM_BEAUTIFY_FLAG" val="#wm#"/>
  <p:tag name="KSO_WM_UNIT_INDEX" val="1"/>
  <p:tag name="KSO_WM_UNIT_TYPE" val="e"/>
</p:tagLst>
</file>

<file path=ppt/tags/tag398.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39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BEAUTIFY_FLAG" val="#wm#"/>
  <p:tag name="KSO_WM_UNIT_INDEX" val="1"/>
  <p:tag name="KSO_WM_UNIT_TYPE" val="i"/>
</p:tagLst>
</file>

<file path=ppt/tags/tag401.xml><?xml version="1.0" encoding="utf-8"?>
<p:tagLst xmlns:p="http://schemas.openxmlformats.org/presentationml/2006/main">
  <p:tag name="KSO_WM_BEAUTIFY_FLAG" val="#fgm#"/>
  <p:tag name="KSO_WM_DIAGRAM_GROUP_CODE" val="1"/>
  <p:tag name="KSO_WM_UNIT_INDEX" val="1_1_1"/>
  <p:tag name="KSO_WM_UNIT_SUBTYPE" val="d"/>
  <p:tag name="KSO_WM_UNIT_TYPE" val="l_h_i"/>
</p:tagLst>
</file>

<file path=ppt/tags/tag402.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03.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04.xml><?xml version="1.0" encoding="utf-8"?>
<p:tagLst xmlns:p="http://schemas.openxmlformats.org/presentationml/2006/main">
  <p:tag name="KSO_WM_BEAUTIFY_FLAG" val="#fgm#"/>
  <p:tag name="KSO_WM_DIAGRAM_GROUP_CODE" val="1"/>
  <p:tag name="KSO_WM_UNIT_INDEX" val="1_2_1"/>
  <p:tag name="KSO_WM_UNIT_SUBTYPE" val="d"/>
  <p:tag name="KSO_WM_UNIT_TYPE" val="l_h_i"/>
</p:tagLst>
</file>

<file path=ppt/tags/tag405.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406.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07.xml><?xml version="1.0" encoding="utf-8"?>
<p:tagLst xmlns:p="http://schemas.openxmlformats.org/presentationml/2006/main">
  <p:tag name="KSO_WM_BEAUTIFY_FLAG" val="#wm#"/>
  <p:tag name="KSO_WM_UNIT_INDEX" val="2"/>
  <p:tag name="KSO_WM_UNIT_TYPE" val="i"/>
</p:tagLst>
</file>

<file path=ppt/tags/tag408.xml><?xml version="1.0" encoding="utf-8"?>
<p:tagLst xmlns:p="http://schemas.openxmlformats.org/presentationml/2006/main">
  <p:tag name="KSO_WM_FIGMA_LIMIT" val=""/>
  <p:tag name="KSO_WM_FIGMA_SLIDE_GROUP" val="33"/>
  <p:tag name="KSO_WM_SLIDE_TYPE" val="text"/>
  <p:tag name="KSO_WM_TEMPLATE_SUBCATEGORY" val="29"/>
  <p:tag name="KSO_WM_TEMPLATE_FIGMA_ID" val="d6d3f39df28908b5"/>
</p:tagLst>
</file>

<file path=ppt/tags/tag40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BEAUTIFY_FLAG" val="#wm#"/>
  <p:tag name="KSO_WM_UNIT_INDEX" val="1"/>
  <p:tag name="KSO_WM_UNIT_TYPE" val="i"/>
</p:tagLst>
</file>

<file path=ppt/tags/tag411.xml><?xml version="1.0" encoding="utf-8"?>
<p:tagLst xmlns:p="http://schemas.openxmlformats.org/presentationml/2006/main">
  <p:tag name="KSO_WM_BEAUTIFY_FLAG" val="#fgm#"/>
  <p:tag name="KSO_WM_DIAGRAM_GROUP_CODE" val="1"/>
  <p:tag name="KSO_WM_UNIT_INDEX" val="1_1_1"/>
  <p:tag name="KSO_WM_UNIT_TYPE" val="l_h_i"/>
</p:tagLst>
</file>

<file path=ppt/tags/tag412.xml><?xml version="1.0" encoding="utf-8"?>
<p:tagLst xmlns:p="http://schemas.openxmlformats.org/presentationml/2006/main">
  <p:tag name="KSO_WM_BEAUTIFY_FLAG" val="#fgm#"/>
  <p:tag name="KSO_WM_DIAGRAM_GROUP_CODE" val="1"/>
  <p:tag name="KSO_WM_UNIT_INDEX" val="1_1_1"/>
  <p:tag name="KSO_WM_UNIT_TYPE" val="l_h_x"/>
</p:tagLst>
</file>

<file path=ppt/tags/tag41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14.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15.xml><?xml version="1.0" encoding="utf-8"?>
<p:tagLst xmlns:p="http://schemas.openxmlformats.org/presentationml/2006/main">
  <p:tag name="KSO_WM_BEAUTIFY_FLAG" val="#fgm#"/>
  <p:tag name="KSO_WM_DIAGRAM_GROUP_CODE" val="1"/>
  <p:tag name="KSO_WM_UNIT_INDEX" val="1_3_1"/>
  <p:tag name="KSO_WM_UNIT_TYPE" val="l_h_i"/>
</p:tagLst>
</file>

<file path=ppt/tags/tag416.xml><?xml version="1.0" encoding="utf-8"?>
<p:tagLst xmlns:p="http://schemas.openxmlformats.org/presentationml/2006/main">
  <p:tag name="KSO_WM_BEAUTIFY_FLAG" val="#fgm#"/>
  <p:tag name="KSO_WM_DIAGRAM_GROUP_CODE" val="1"/>
  <p:tag name="KSO_WM_UNIT_INDEX" val="1_3_1"/>
  <p:tag name="KSO_WM_UNIT_TYPE" val="l_h_x"/>
</p:tagLst>
</file>

<file path=ppt/tags/tag417.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418.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419.xml><?xml version="1.0" encoding="utf-8"?>
<p:tagLst xmlns:p="http://schemas.openxmlformats.org/presentationml/2006/main">
  <p:tag name="KSO_WM_BEAUTIFY_FLAG" val="#fgm#"/>
  <p:tag name="KSO_WM_DIAGRAM_GROUP_CODE" val="1"/>
  <p:tag name="KSO_WM_UNIT_INDEX" val="1_2_1"/>
  <p:tag name="KSO_WM_UNIT_TYPE" val="l_h_i"/>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BEAUTIFY_FLAG" val="#fgm#"/>
  <p:tag name="KSO_WM_DIAGRAM_GROUP_CODE" val="1"/>
  <p:tag name="KSO_WM_UNIT_INDEX" val="1_2_1"/>
  <p:tag name="KSO_WM_UNIT_TYPE" val="l_h_x"/>
</p:tagLst>
</file>

<file path=ppt/tags/tag421.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422.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23.xml><?xml version="1.0" encoding="utf-8"?>
<p:tagLst xmlns:p="http://schemas.openxmlformats.org/presentationml/2006/main">
  <p:tag name="KSO_WM_BEAUTIFY_FLAG" val="#fgm#"/>
  <p:tag name="KSO_WM_DIAGRAM_GROUP_CODE" val="1"/>
  <p:tag name="KSO_WM_UNIT_INDEX" val="1_4_1"/>
  <p:tag name="KSO_WM_UNIT_TYPE" val="l_h_i"/>
</p:tagLst>
</file>

<file path=ppt/tags/tag424.xml><?xml version="1.0" encoding="utf-8"?>
<p:tagLst xmlns:p="http://schemas.openxmlformats.org/presentationml/2006/main">
  <p:tag name="KSO_WM_BEAUTIFY_FLAG" val="#fgm#"/>
  <p:tag name="KSO_WM_DIAGRAM_GROUP_CODE" val="1"/>
  <p:tag name="KSO_WM_UNIT_INDEX" val="1_4_1"/>
  <p:tag name="KSO_WM_UNIT_TYPE" val="l_h_x"/>
</p:tagLst>
</file>

<file path=ppt/tags/tag425.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426.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427.xml><?xml version="1.0" encoding="utf-8"?>
<p:tagLst xmlns:p="http://schemas.openxmlformats.org/presentationml/2006/main">
  <p:tag name="KSO_WM_FIGMA_LIMIT" val=""/>
  <p:tag name="KSO_WM_FIGMA_SLIDE_GROUP" val="3"/>
  <p:tag name="KSO_WM_SLIDE_TYPE" val="text"/>
  <p:tag name="KSO_WM_TEMPLATE_SUBCATEGORY" val="29"/>
  <p:tag name="KSO_WM_TEMPLATE_FIGMA_ID" val="d6d3f39df28908b5"/>
</p:tagLst>
</file>

<file path=ppt/tags/tag428.xml><?xml version="1.0" encoding="utf-8"?>
<p:tagLst xmlns:p="http://schemas.openxmlformats.org/presentationml/2006/main">
  <p:tag name="KSO_WM_BEAUTIFY_FLAG" val="#wm#"/>
  <p:tag name="KSO_WM_UNIT_INDEX" val="1"/>
  <p:tag name="KSO_WM_UNIT_TYPE" val="i"/>
</p:tagLst>
</file>

<file path=ppt/tags/tag42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p="http://schemas.openxmlformats.org/presentationml/2006/main">
  <p:tag name="KSO_WM_BEAUTIFY_FLAG" val="#fgm#"/>
  <p:tag name="KSO_WM_DIAGRAM_GROUP_CODE" val="1"/>
  <p:tag name="KSO_WM_UNIT_INDEX" val="1_1_1"/>
  <p:tag name="KSO_WM_UNIT_TYPE" val="l_h_i"/>
</p:tagLst>
</file>

<file path=ppt/tags/tag431.xml><?xml version="1.0" encoding="utf-8"?>
<p:tagLst xmlns:p="http://schemas.openxmlformats.org/presentationml/2006/main">
  <p:tag name="KSO_WM_BEAUTIFY_FLAG" val="#fgm#"/>
  <p:tag name="KSO_WM_DIAGRAM_GROUP_CODE" val="1"/>
  <p:tag name="KSO_WM_UNIT_INDEX" val="1_1_2"/>
  <p:tag name="KSO_WM_UNIT_TYPE" val="l_h_i"/>
</p:tagLst>
</file>

<file path=ppt/tags/tag432.xml><?xml version="1.0" encoding="utf-8"?>
<p:tagLst xmlns:p="http://schemas.openxmlformats.org/presentationml/2006/main">
  <p:tag name="KSO_WM_BEAUTIFY_FLAG" val="#fgm#"/>
  <p:tag name="KSO_WM_DIAGRAM_GROUP_CODE" val="1"/>
  <p:tag name="KSO_WM_UNIT_INDEX" val="1_1_1"/>
  <p:tag name="KSO_WM_UNIT_TYPE" val="l_h_x"/>
</p:tagLst>
</file>

<file path=ppt/tags/tag43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34.xml><?xml version="1.0" encoding="utf-8"?>
<p:tagLst xmlns:p="http://schemas.openxmlformats.org/presentationml/2006/main">
  <p:tag name="KSO_WM_BEAUTIFY_FLAG" val="#fgm#"/>
  <p:tag name="KSO_WM_DIAGRAM_GROUP_CODE" val="1"/>
  <p:tag name="KSO_WM_UNIT_INDEX" val="1_2_1"/>
  <p:tag name="KSO_WM_UNIT_TYPE" val="l_h_i"/>
</p:tagLst>
</file>

<file path=ppt/tags/tag435.xml><?xml version="1.0" encoding="utf-8"?>
<p:tagLst xmlns:p="http://schemas.openxmlformats.org/presentationml/2006/main">
  <p:tag name="KSO_WM_BEAUTIFY_FLAG" val="#fgm#"/>
  <p:tag name="KSO_WM_DIAGRAM_GROUP_CODE" val="1"/>
  <p:tag name="KSO_WM_UNIT_INDEX" val="1_2_2"/>
  <p:tag name="KSO_WM_UNIT_TYPE" val="l_h_i"/>
</p:tagLst>
</file>

<file path=ppt/tags/tag436.xml><?xml version="1.0" encoding="utf-8"?>
<p:tagLst xmlns:p="http://schemas.openxmlformats.org/presentationml/2006/main">
  <p:tag name="KSO_WM_BEAUTIFY_FLAG" val="#fgm#"/>
  <p:tag name="KSO_WM_DIAGRAM_GROUP_CODE" val="1"/>
  <p:tag name="KSO_WM_UNIT_INDEX" val="1_2_1"/>
  <p:tag name="KSO_WM_UNIT_TYPE" val="l_h_x"/>
</p:tagLst>
</file>

<file path=ppt/tags/tag43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38.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43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p="http://schemas.openxmlformats.org/presentationml/2006/main">
  <p:tag name="KSO_WM_BEAUTIFY_FLAG" val="#wm#"/>
  <p:tag name="KSO_WM_UNIT_INDEX" val="2"/>
  <p:tag name="KSO_WM_UNIT_TYPE" val="i"/>
</p:tagLst>
</file>

<file path=ppt/tags/tag441.xml><?xml version="1.0" encoding="utf-8"?>
<p:tagLst xmlns:p="http://schemas.openxmlformats.org/presentationml/2006/main">
  <p:tag name="KSO_WM_FIGMA_LIMIT" val=""/>
  <p:tag name="KSO_WM_FIGMA_SLIDE_GROUP" val="52"/>
  <p:tag name="KSO_WM_SLIDE_TYPE" val="text"/>
  <p:tag name="KSO_WM_TEMPLATE_SUBCATEGORY" val="29"/>
  <p:tag name="KSO_WM_TEMPLATE_FIGMA_ID" val="d6d3f39df28908b5"/>
</p:tagLst>
</file>

<file path=ppt/tags/tag442.xml><?xml version="1.0" encoding="utf-8"?>
<p:tagLst xmlns:p="http://schemas.openxmlformats.org/presentationml/2006/main">
  <p:tag name="KSO_WM_BEAUTIFY_FLAG" val="#wm#"/>
  <p:tag name="KSO_WM_UNIT_INDEX" val="1"/>
  <p:tag name="KSO_WM_UNIT_TYPE" val="i"/>
</p:tagLst>
</file>

<file path=ppt/tags/tag443.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44.xml><?xml version="1.0" encoding="utf-8"?>
<p:tagLst xmlns:p="http://schemas.openxmlformats.org/presentationml/2006/main">
  <p:tag name="KSO_WM_BEAUTIFY_FLAG" val="#fgm#"/>
  <p:tag name="KSO_WM_DIAGRAM_GROUP_CODE" val="1"/>
  <p:tag name="KSO_WM_UNIT_INDEX" val="1_1_1"/>
  <p:tag name="KSO_WM_UNIT_TYPE" val="l_h_i"/>
</p:tagLst>
</file>

<file path=ppt/tags/tag445.xml><?xml version="1.0" encoding="utf-8"?>
<p:tagLst xmlns:p="http://schemas.openxmlformats.org/presentationml/2006/main">
  <p:tag name="KSO_WM_BEAUTIFY_FLAG" val="#fgm#"/>
  <p:tag name="KSO_WM_DIAGRAM_GROUP_CODE" val="1"/>
  <p:tag name="KSO_WM_UNIT_INDEX" val="1_1_2"/>
  <p:tag name="KSO_WM_UNIT_TYPE" val="l_h_i"/>
</p:tagLst>
</file>

<file path=ppt/tags/tag446.xml><?xml version="1.0" encoding="utf-8"?>
<p:tagLst xmlns:p="http://schemas.openxmlformats.org/presentationml/2006/main">
  <p:tag name="KSO_WM_BEAUTIFY_FLAG" val="#fgm#"/>
  <p:tag name="KSO_WM_DIAGRAM_GROUP_CODE" val="1"/>
  <p:tag name="KSO_WM_UNIT_INDEX" val="1_1_1"/>
  <p:tag name="KSO_WM_UNIT_TYPE" val="l_h_x"/>
</p:tagLst>
</file>

<file path=ppt/tags/tag447.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48.xml><?xml version="1.0" encoding="utf-8"?>
<p:tagLst xmlns:p="http://schemas.openxmlformats.org/presentationml/2006/main">
  <p:tag name="KSO_WM_BEAUTIFY_FLAG" val="#fgm#"/>
  <p:tag name="KSO_WM_DIAGRAM_GROUP_CODE" val="1"/>
  <p:tag name="KSO_WM_UNIT_INDEX" val="1_3_1"/>
  <p:tag name="KSO_WM_UNIT_TYPE" val="l_h_i"/>
</p:tagLst>
</file>

<file path=ppt/tags/tag449.xml><?xml version="1.0" encoding="utf-8"?>
<p:tagLst xmlns:p="http://schemas.openxmlformats.org/presentationml/2006/main">
  <p:tag name="KSO_WM_BEAUTIFY_FLAG" val="#fgm#"/>
  <p:tag name="KSO_WM_DIAGRAM_GROUP_CODE" val="1"/>
  <p:tag name="KSO_WM_UNIT_INDEX" val="1_3_2"/>
  <p:tag name="KSO_WM_UNIT_TYPE" val="l_h_i"/>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p="http://schemas.openxmlformats.org/presentationml/2006/main">
  <p:tag name="KSO_WM_BEAUTIFY_FLAG" val="#fgm#"/>
  <p:tag name="KSO_WM_DIAGRAM_GROUP_CODE" val="1"/>
  <p:tag name="KSO_WM_UNIT_INDEX" val="1_3_1"/>
  <p:tag name="KSO_WM_UNIT_TYPE" val="l_h_x"/>
</p:tagLst>
</file>

<file path=ppt/tags/tag45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52.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453.xml><?xml version="1.0" encoding="utf-8"?>
<p:tagLst xmlns:p="http://schemas.openxmlformats.org/presentationml/2006/main">
  <p:tag name="KSO_WM_BEAUTIFY_FLAG" val="#fgm#"/>
  <p:tag name="KSO_WM_DIAGRAM_GROUP_CODE" val="1"/>
  <p:tag name="KSO_WM_UNIT_INDEX" val="1_2_1"/>
  <p:tag name="KSO_WM_UNIT_TYPE" val="l_h_i"/>
</p:tagLst>
</file>

<file path=ppt/tags/tag454.xml><?xml version="1.0" encoding="utf-8"?>
<p:tagLst xmlns:p="http://schemas.openxmlformats.org/presentationml/2006/main">
  <p:tag name="KSO_WM_BEAUTIFY_FLAG" val="#fgm#"/>
  <p:tag name="KSO_WM_DIAGRAM_GROUP_CODE" val="1"/>
  <p:tag name="KSO_WM_UNIT_INDEX" val="1_2_2"/>
  <p:tag name="KSO_WM_UNIT_TYPE" val="l_h_i"/>
</p:tagLst>
</file>

<file path=ppt/tags/tag455.xml><?xml version="1.0" encoding="utf-8"?>
<p:tagLst xmlns:p="http://schemas.openxmlformats.org/presentationml/2006/main">
  <p:tag name="KSO_WM_BEAUTIFY_FLAG" val="#fgm#"/>
  <p:tag name="KSO_WM_DIAGRAM_GROUP_CODE" val="1"/>
  <p:tag name="KSO_WM_UNIT_INDEX" val="1_2_1"/>
  <p:tag name="KSO_WM_UNIT_TYPE" val="l_h_x"/>
</p:tagLst>
</file>

<file path=ppt/tags/tag456.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457.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458.xml><?xml version="1.0" encoding="utf-8"?>
<p:tagLst xmlns:p="http://schemas.openxmlformats.org/presentationml/2006/main">
  <p:tag name="KSO_WM_BEAUTIFY_FLAG" val="#fgm#"/>
  <p:tag name="KSO_WM_DIAGRAM_GROUP_CODE" val="1"/>
  <p:tag name="KSO_WM_UNIT_INDEX" val="1_4_1"/>
  <p:tag name="KSO_WM_UNIT_TYPE" val="l_h_i"/>
</p:tagLst>
</file>

<file path=ppt/tags/tag459.xml><?xml version="1.0" encoding="utf-8"?>
<p:tagLst xmlns:p="http://schemas.openxmlformats.org/presentationml/2006/main">
  <p:tag name="KSO_WM_BEAUTIFY_FLAG" val="#fgm#"/>
  <p:tag name="KSO_WM_DIAGRAM_GROUP_CODE" val="1"/>
  <p:tag name="KSO_WM_UNIT_INDEX" val="1_4_2"/>
  <p:tag name="KSO_WM_UNIT_TYPE" val="l_h_i"/>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p="http://schemas.openxmlformats.org/presentationml/2006/main">
  <p:tag name="KSO_WM_BEAUTIFY_FLAG" val="#fgm#"/>
  <p:tag name="KSO_WM_DIAGRAM_GROUP_CODE" val="1"/>
  <p:tag name="KSO_WM_UNIT_INDEX" val="1_4_1"/>
  <p:tag name="KSO_WM_UNIT_TYPE" val="l_h_x"/>
</p:tagLst>
</file>

<file path=ppt/tags/tag461.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62.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463.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464.xml><?xml version="1.0" encoding="utf-8"?>
<p:tagLst xmlns:p="http://schemas.openxmlformats.org/presentationml/2006/main">
  <p:tag name="KSO_WM_FIGMA_LIMIT" val=""/>
  <p:tag name="KSO_WM_FIGMA_SLIDE_GROUP" val="30"/>
  <p:tag name="KSO_WM_SLIDE_TYPE" val="text"/>
  <p:tag name="KSO_WM_TEMPLATE_SUBCATEGORY" val="29"/>
  <p:tag name="KSO_WM_TEMPLATE_FIGMA_ID" val="d6d3f39df28908b5"/>
</p:tagLst>
</file>

<file path=ppt/tags/tag465.xml><?xml version="1.0" encoding="utf-8"?>
<p:tagLst xmlns:p="http://schemas.openxmlformats.org/presentationml/2006/main">
  <p:tag name="KSO_WM_BEAUTIFY_FLAG" val="#wm#"/>
  <p:tag name="KSO_WM_UNIT_INDEX" val="1"/>
  <p:tag name="KSO_WM_UNIT_TYPE" val="b"/>
</p:tagLst>
</file>

<file path=ppt/tags/tag466.xml><?xml version="1.0" encoding="utf-8"?>
<p:tagLst xmlns:p="http://schemas.openxmlformats.org/presentationml/2006/main">
  <p:tag name="KSO_WM_BEAUTIFY_FLAG" val="#wm#"/>
  <p:tag name="KSO_WM_UNIT_INDEX" val="1"/>
  <p:tag name="KSO_WM_UNIT_TYPE" val="a"/>
</p:tagLst>
</file>

<file path=ppt/tags/tag467.xml><?xml version="1.0" encoding="utf-8"?>
<p:tagLst xmlns:p="http://schemas.openxmlformats.org/presentationml/2006/main">
  <p:tag name="KSO_WM_FIGMA_LIMIT" val=""/>
  <p:tag name="KSO_WM_FIGMA_SLIDE_GROUP" val="1"/>
  <p:tag name="KSO_WM_SLIDE_TYPE" val="endPage"/>
  <p:tag name="KSO_WM_TEMPLATE_SUBCATEGORY" val="29"/>
  <p:tag name="KSO_WM_TEMPLATE_FIGMA_ID" val="d6d3f39df28908b5"/>
</p:tagLst>
</file>

<file path=ppt/tags/tag468.xml><?xml version="1.0" encoding="utf-8"?>
<p:tagLst xmlns:p="http://schemas.openxmlformats.org/presentationml/2006/main">
  <p:tag name="KSO_WM_PRESENTATION_SOURCE" val="WPPAIGeneratePPT"/>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BEAUTIFY_FLAG" val="#wm#"/>
  <p:tag name="KSO_WM_UNIT_INDEX" val="1"/>
  <p:tag name="KSO_WM_UNIT_SUBTYPE" val="c"/>
  <p:tag name="KSO_WM_UNIT_TYPE" val="f"/>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BEAUTIFY_FLAG" val="#wm#"/>
  <p:tag name="KSO_WM_UNIT_INDEX" val="1"/>
  <p:tag name="KSO_WM_UNIT_TYPE" val="i"/>
</p:tagLst>
</file>

<file path=ppt/tags/tag62.xml><?xml version="1.0" encoding="utf-8"?>
<p:tagLst xmlns:p="http://schemas.openxmlformats.org/presentationml/2006/main">
  <p:tag name="KSO_WM_BEAUTIFY_FLAG" val="#wm#"/>
  <p:tag name="KSO_WM_UNIT_INDEX" val="2"/>
  <p:tag name="KSO_WM_UNIT_TYPE" val="i"/>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BEAUTIFY_FLAG" val="#wm#"/>
  <p:tag name="KSO_WM_UNIT_INDEX" val="1"/>
  <p:tag name="KSO_WM_UNIT_TYPE" val="b"/>
</p:tagLst>
</file>

<file path=ppt/tags/tag67.xml><?xml version="1.0" encoding="utf-8"?>
<p:tagLst xmlns:p="http://schemas.openxmlformats.org/presentationml/2006/main">
  <p:tag name="KSO_WM_BEAUTIFY_FLAG" val="#wm#"/>
  <p:tag name="KSO_WM_UNIT_INDEX" val="1"/>
  <p:tag name="KSO_WM_UNIT_TYPE" val="a"/>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xml><?xml version="1.0" encoding="utf-8"?>
<p:tagLst xmlns:p="http://schemas.openxmlformats.org/presentationml/2006/main">
  <p:tag name="KSO_WM_BEAUTIFY_FLAG" val="#wm#"/>
  <p:tag name="KSO_WM_UNIT_INDEX" val="1"/>
  <p:tag name="KSO_WM_UNIT_TYPE" val="a"/>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3.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d6d3f39df28908b5"/>
</p:tagLst>
</file>

<file path=ppt/tags/tag74.xml><?xml version="1.0" encoding="utf-8"?>
<p:tagLst xmlns:p="http://schemas.openxmlformats.org/presentationml/2006/main">
  <p:tag name="KSO_WM_BEAUTIFY_FLAG" val="#wm#"/>
  <p:tag name="KSO_WM_UNIT_INDEX" val="1"/>
  <p:tag name="KSO_WM_UNIT_SUBTYPE" val="c"/>
  <p:tag name="KSO_WM_UNIT_TYPE" val="f"/>
</p:tagLst>
</file>

<file path=ppt/tags/tag75.xml><?xml version="1.0" encoding="utf-8"?>
<p:tagLst xmlns:p="http://schemas.openxmlformats.org/presentationml/2006/main">
  <p:tag name="KSO_WM_BEAUTIFY_FLAG" val="#wm#"/>
  <p:tag name="KSO_WM_UNIT_INDEX" val="1"/>
  <p:tag name="KSO_WM_UNIT_TYPE" val="a"/>
</p:tagLst>
</file>

<file path=ppt/tags/tag76.xml><?xml version="1.0" encoding="utf-8"?>
<p:tagLst xmlns:p="http://schemas.openxmlformats.org/presentationml/2006/main">
  <p:tag name="KSO_WM_BEAUTIFY_FLAG" val="#wm#"/>
  <p:tag name="KSO_WM_UNIT_INDEX" val="2"/>
  <p:tag name="KSO_WM_UNIT_SUBTYPE" val="b"/>
  <p:tag name="KSO_WM_UNIT_TYPE" val="f"/>
</p:tagLst>
</file>

<file path=ppt/tags/tag77.xml><?xml version="1.0" encoding="utf-8"?>
<p:tagLst xmlns:p="http://schemas.openxmlformats.org/presentationml/2006/main">
  <p:tag name="KSO_WM_FIGMA_LIMIT" val=""/>
  <p:tag name="KSO_WM_FIGMA_SLIDE_GROUP" val="1"/>
  <p:tag name="KSO_WM_SLIDE_TYPE" val="title"/>
  <p:tag name="KSO_WM_TEMPLATE_SUBCATEGORY" val="29"/>
  <p:tag name="KSO_WM_TEMPLATE_FIGMA_ID" val="d6d3f39df28908b5"/>
</p:tagLst>
</file>

<file path=ppt/tags/tag78.xml><?xml version="1.0" encoding="utf-8"?>
<p:tagLst xmlns:p="http://schemas.openxmlformats.org/presentationml/2006/main">
  <p:tag name="KSO_WM_BEAUTIFY_FLAG" val="#wm#"/>
  <p:tag name="KSO_WM_UNIT_INDEX" val="1"/>
  <p:tag name="KSO_WM_UNIT_TYPE" val="b"/>
</p:tagLst>
</file>

<file path=ppt/tags/tag79.xml><?xml version="1.0" encoding="utf-8"?>
<p:tagLst xmlns:p="http://schemas.openxmlformats.org/presentationml/2006/main">
  <p:tag name="KSO_WM_BEAUTIFY_FLAG" val="#wm#"/>
  <p:tag name="KSO_WM_UNIT_INDEX" val="1"/>
  <p:tag name="KSO_WM_UNIT_TYPE" val="a"/>
</p:tagLst>
</file>

<file path=ppt/tags/tag8.xml><?xml version="1.0" encoding="utf-8"?>
<p:tagLst xmlns:p="http://schemas.openxmlformats.org/presentationml/2006/main">
  <p:tag name="KSO_WM_BEAUTIFY_FLAG" val="#wm#"/>
  <p:tag name="KSO_WM_UNIT_INDEX" val="2"/>
  <p:tag name="KSO_WM_UNIT_SUBTYPE" val="b"/>
  <p:tag name="KSO_WM_UNIT_TYPE" val="f"/>
</p:tagLst>
</file>

<file path=ppt/tags/tag80.xml><?xml version="1.0" encoding="utf-8"?>
<p:tagLst xmlns:p="http://schemas.openxmlformats.org/presentationml/2006/main">
  <p:tag name="KSO_WM_BEAUTIFY_FLAG" val="#wm#"/>
  <p:tag name="KSO_WM_DIAGRAM_GROUP_CODE" val="1"/>
  <p:tag name="KSO_WM_UNIT_INDEX" val="1_1_1"/>
  <p:tag name="KSO_WM_UNIT_SUBTYPE" val="d"/>
  <p:tag name="KSO_WM_UNIT_TYPE" val="l_h_i"/>
  <p:tag name="KSO_WM_SLIDE_FIGMA_DIAGRAM" val="1"/>
</p:tagLst>
</file>

<file path=ppt/tags/tag81.xml><?xml version="1.0" encoding="utf-8"?>
<p:tagLst xmlns:p="http://schemas.openxmlformats.org/presentationml/2006/main">
  <p:tag name="KSO_WM_BEAUTIFY_FLAG" val="#wm#"/>
  <p:tag name="KSO_WM_DIAGRAM_GROUP_CODE" val="1"/>
  <p:tag name="KSO_WM_UNIT_INDEX" val="1_1_2"/>
  <p:tag name="KSO_WM_UNIT_TYPE" val="l_h_i"/>
  <p:tag name="KSO_WM_SLIDE_FIGMA_DIAGRAM" val="1"/>
</p:tagLst>
</file>

<file path=ppt/tags/tag82.xml><?xml version="1.0" encoding="utf-8"?>
<p:tagLst xmlns:p="http://schemas.openxmlformats.org/presentationml/2006/main">
  <p:tag name="KSO_WM_BEAUTIFY_FLAG" val="#wm#"/>
  <p:tag name="KSO_WM_DIAGRAM_GROUP_CODE" val="1"/>
  <p:tag name="KSO_WM_UNIT_INDEX" val="1_1_1"/>
  <p:tag name="KSO_WM_UNIT_PRESET_TEXT" val="单击此处添加标题内容"/>
  <p:tag name="KSO_WM_UNIT_TEXT_TYPE" val="1"/>
  <p:tag name="KSO_WM_UNIT_TYPE" val="l_h_a"/>
  <p:tag name="KSO_WM_SLIDE_FIGMA_DIAGRAM" val="1"/>
</p:tagLst>
</file>

<file path=ppt/tags/tag83.xml><?xml version="1.0" encoding="utf-8"?>
<p:tagLst xmlns:p="http://schemas.openxmlformats.org/presentationml/2006/main">
  <p:tag name="KSO_WM_BEAUTIFY_FLAG" val="#wm#"/>
  <p:tag name="KSO_WM_DIAGRAM_GROUP_CODE" val="1"/>
  <p:tag name="KSO_WM_UNIT_INDEX" val="1_2_1"/>
  <p:tag name="KSO_WM_UNIT_SUBTYPE" val="d"/>
  <p:tag name="KSO_WM_UNIT_TYPE" val="l_h_i"/>
  <p:tag name="KSO_WM_SLIDE_FIGMA_DIAGRAM" val="1"/>
</p:tagLst>
</file>

<file path=ppt/tags/tag84.xml><?xml version="1.0" encoding="utf-8"?>
<p:tagLst xmlns:p="http://schemas.openxmlformats.org/presentationml/2006/main">
  <p:tag name="KSO_WM_BEAUTIFY_FLAG" val="#wm#"/>
  <p:tag name="KSO_WM_DIAGRAM_GROUP_CODE" val="1"/>
  <p:tag name="KSO_WM_UNIT_INDEX" val="1_2_2"/>
  <p:tag name="KSO_WM_UNIT_TYPE" val="l_h_i"/>
  <p:tag name="KSO_WM_SLIDE_FIGMA_DIAGRAM" val="1"/>
</p:tagLst>
</file>

<file path=ppt/tags/tag85.xml><?xml version="1.0" encoding="utf-8"?>
<p:tagLst xmlns:p="http://schemas.openxmlformats.org/presentationml/2006/main">
  <p:tag name="KSO_WM_BEAUTIFY_FLAG" val="#wm#"/>
  <p:tag name="KSO_WM_DIAGRAM_GROUP_CODE" val="1"/>
  <p:tag name="KSO_WM_UNIT_INDEX" val="1_2_1"/>
  <p:tag name="KSO_WM_UNIT_PRESET_TEXT" val="单击此处添加标题内容"/>
  <p:tag name="KSO_WM_UNIT_TEXT_TYPE" val="1"/>
  <p:tag name="KSO_WM_UNIT_TYPE" val="l_h_a"/>
  <p:tag name="KSO_WM_SLIDE_FIGMA_DIAGRAM" val="1"/>
</p:tagLst>
</file>

<file path=ppt/tags/tag86.xml><?xml version="1.0" encoding="utf-8"?>
<p:tagLst xmlns:p="http://schemas.openxmlformats.org/presentationml/2006/main">
  <p:tag name="KSO_WM_BEAUTIFY_FLAG" val="#wm#"/>
  <p:tag name="KSO_WM_DIAGRAM_GROUP_CODE" val="1"/>
  <p:tag name="KSO_WM_UNIT_INDEX" val="1_3_1"/>
  <p:tag name="KSO_WM_UNIT_SUBTYPE" val="d"/>
  <p:tag name="KSO_WM_UNIT_TYPE" val="l_h_i"/>
  <p:tag name="KSO_WM_SLIDE_FIGMA_DIAGRAM" val="1"/>
</p:tagLst>
</file>

<file path=ppt/tags/tag87.xml><?xml version="1.0" encoding="utf-8"?>
<p:tagLst xmlns:p="http://schemas.openxmlformats.org/presentationml/2006/main">
  <p:tag name="KSO_WM_BEAUTIFY_FLAG" val="#wm#"/>
  <p:tag name="KSO_WM_DIAGRAM_GROUP_CODE" val="1"/>
  <p:tag name="KSO_WM_UNIT_INDEX" val="1_3_2"/>
  <p:tag name="KSO_WM_UNIT_TYPE" val="l_h_i"/>
  <p:tag name="KSO_WM_SLIDE_FIGMA_DIAGRAM" val="1"/>
</p:tagLst>
</file>

<file path=ppt/tags/tag88.xml><?xml version="1.0" encoding="utf-8"?>
<p:tagLst xmlns:p="http://schemas.openxmlformats.org/presentationml/2006/main">
  <p:tag name="KSO_WM_BEAUTIFY_FLAG" val="#wm#"/>
  <p:tag name="KSO_WM_DIAGRAM_GROUP_CODE" val="1"/>
  <p:tag name="KSO_WM_UNIT_INDEX" val="1_3_1"/>
  <p:tag name="KSO_WM_UNIT_PRESET_TEXT" val="单击此处添加标题内容"/>
  <p:tag name="KSO_WM_UNIT_TEXT_TYPE" val="1"/>
  <p:tag name="KSO_WM_UNIT_TYPE" val="l_h_a"/>
  <p:tag name="KSO_WM_SLIDE_FIGMA_DIAGRAM" val="1"/>
</p:tagLst>
</file>

<file path=ppt/tags/tag89.xml><?xml version="1.0" encoding="utf-8"?>
<p:tagLst xmlns:p="http://schemas.openxmlformats.org/presentationml/2006/main">
  <p:tag name="KSO_WM_BEAUTIFY_FLAG" val="#wm#"/>
  <p:tag name="KSO_WM_DIAGRAM_GROUP_CODE" val="1"/>
  <p:tag name="KSO_WM_UNIT_INDEX" val="1_4_1"/>
  <p:tag name="KSO_WM_UNIT_SUBTYPE" val="d"/>
  <p:tag name="KSO_WM_UNIT_TYPE" val="l_h_i"/>
  <p:tag name="KSO_WM_SLIDE_FIGMA_DIAGRAM"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DIAGRAM_GROUP_CODE" val="1"/>
  <p:tag name="KSO_WM_UNIT_INDEX" val="1_4_2"/>
  <p:tag name="KSO_WM_UNIT_TYPE" val="l_h_i"/>
  <p:tag name="KSO_WM_SLIDE_FIGMA_DIAGRAM" val="1"/>
</p:tagLst>
</file>

<file path=ppt/tags/tag91.xml><?xml version="1.0" encoding="utf-8"?>
<p:tagLst xmlns:p="http://schemas.openxmlformats.org/presentationml/2006/main">
  <p:tag name="KSO_WM_BEAUTIFY_FLAG" val="#wm#"/>
  <p:tag name="KSO_WM_DIAGRAM_GROUP_CODE" val="1"/>
  <p:tag name="KSO_WM_UNIT_INDEX" val="1_4_1"/>
  <p:tag name="KSO_WM_UNIT_PRESET_TEXT" val="单击此处添加标题内容"/>
  <p:tag name="KSO_WM_UNIT_TEXT_TYPE" val="1"/>
  <p:tag name="KSO_WM_UNIT_TYPE" val="l_h_a"/>
  <p:tag name="KSO_WM_SLIDE_FIGMA_DIAGRAM" val="1"/>
</p:tagLst>
</file>

<file path=ppt/tags/tag92.xml><?xml version="1.0" encoding="utf-8"?>
<p:tagLst xmlns:p="http://schemas.openxmlformats.org/presentationml/2006/main">
  <p:tag name="KSO_WM_BEAUTIFY_FLAG" val="#wm#"/>
  <p:tag name="KSO_WM_DIAGRAM_GROUP_CODE" val="1"/>
  <p:tag name="KSO_WM_UNIT_INDEX" val="1_5_1"/>
  <p:tag name="KSO_WM_UNIT_SUBTYPE" val="d"/>
  <p:tag name="KSO_WM_UNIT_TYPE" val="l_h_i"/>
  <p:tag name="KSO_WM_SLIDE_FIGMA_DIAGRAM" val="1"/>
</p:tagLst>
</file>

<file path=ppt/tags/tag93.xml><?xml version="1.0" encoding="utf-8"?>
<p:tagLst xmlns:p="http://schemas.openxmlformats.org/presentationml/2006/main">
  <p:tag name="KSO_WM_BEAUTIFY_FLAG" val="#wm#"/>
  <p:tag name="KSO_WM_DIAGRAM_GROUP_CODE" val="1"/>
  <p:tag name="KSO_WM_UNIT_INDEX" val="1_5_2"/>
  <p:tag name="KSO_WM_UNIT_TYPE" val="l_h_i"/>
  <p:tag name="KSO_WM_SLIDE_FIGMA_DIAGRAM" val="1"/>
</p:tagLst>
</file>

<file path=ppt/tags/tag94.xml><?xml version="1.0" encoding="utf-8"?>
<p:tagLst xmlns:p="http://schemas.openxmlformats.org/presentationml/2006/main">
  <p:tag name="KSO_WM_BEAUTIFY_FLAG" val="#wm#"/>
  <p:tag name="KSO_WM_DIAGRAM_GROUP_CODE" val="1"/>
  <p:tag name="KSO_WM_UNIT_INDEX" val="1_5_1"/>
  <p:tag name="KSO_WM_UNIT_PRESET_TEXT" val="单击此处添加标题内容"/>
  <p:tag name="KSO_WM_UNIT_TEXT_TYPE" val="1"/>
  <p:tag name="KSO_WM_UNIT_TYPE" val="l_h_a"/>
  <p:tag name="KSO_WM_SLIDE_FIGMA_DIAGRAM" val="1"/>
</p:tagLst>
</file>

<file path=ppt/tags/tag95.xml><?xml version="1.0" encoding="utf-8"?>
<p:tagLst xmlns:p="http://schemas.openxmlformats.org/presentationml/2006/main">
  <p:tag name="KSO_WM_FIGMA_LIMIT" val=""/>
  <p:tag name="KSO_WM_FIGMA_SLIDE_GROUP" val="2"/>
  <p:tag name="KSO_WM_SLIDE_TYPE" val="contents"/>
  <p:tag name="KSO_WM_TEMPLATE_SUBCATEGORY" val="29"/>
  <p:tag name="KSO_WM_TEMPLATE_FIGMA_ID" val="d6d3f39df28908b5"/>
</p:tagLst>
</file>

<file path=ppt/tags/tag96.xml><?xml version="1.0" encoding="utf-8"?>
<p:tagLst xmlns:p="http://schemas.openxmlformats.org/presentationml/2006/main">
  <p:tag name="KSO_WM_BEAUTIFY_FLAG" val="#wm#"/>
  <p:tag name="KSO_WM_UNIT_INDEX" val="1"/>
  <p:tag name="KSO_WM_UNIT_TYPE" val="b"/>
</p:tagLst>
</file>

<file path=ppt/tags/tag97.xml><?xml version="1.0" encoding="utf-8"?>
<p:tagLst xmlns:p="http://schemas.openxmlformats.org/presentationml/2006/main">
  <p:tag name="KSO_WM_BEAUTIFY_FLAG" val="#wm#"/>
  <p:tag name="KSO_WM_UNIT_INDEX" val="1"/>
  <p:tag name="KSO_WM_UNIT_TYPE" val="a"/>
</p:tagLst>
</file>

<file path=ppt/tags/tag98.xml><?xml version="1.0" encoding="utf-8"?>
<p:tagLst xmlns:p="http://schemas.openxmlformats.org/presentationml/2006/main">
  <p:tag name="KSO_WM_BEAUTIFY_FLAG" val="#wm#"/>
  <p:tag name="KSO_WM_DIAGRAM_GROUP_CODE" val="1"/>
  <p:tag name="KSO_WM_UNIT_INDEX" val="1_1_2"/>
  <p:tag name="KSO_WM_UNIT_TYPE" val="l_h_i"/>
  <p:tag name="KSO_WM_SLIDE_FIGMA_DIAGRAM" val="1"/>
</p:tagLst>
</file>

<file path=ppt/tags/tag99.xml><?xml version="1.0" encoding="utf-8"?>
<p:tagLst xmlns:p="http://schemas.openxmlformats.org/presentationml/2006/main">
  <p:tag name="KSO_WM_BEAUTIFY_FLAG" val="#wm#"/>
  <p:tag name="KSO_WM_DIAGRAM_GROUP_CODE" val="1"/>
  <p:tag name="KSO_WM_UNIT_INDEX" val="1_1_1"/>
  <p:tag name="KSO_WM_UNIT_SUBTYPE" val="d"/>
  <p:tag name="KSO_WM_UNIT_TYPE" val="l_h_i"/>
  <p:tag name="KSO_WM_SLIDE_FIGMA_DIAGRAM" val="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蓝色IT科技风主题">
  <a:themeElements>
    <a:clrScheme name="">
      <a:dk1>
        <a:srgbClr val="000000"/>
      </a:dk1>
      <a:lt1>
        <a:srgbClr val="FFFFFF"/>
      </a:lt1>
      <a:dk2>
        <a:srgbClr val="333638"/>
      </a:dk2>
      <a:lt2>
        <a:srgbClr val="EFEFEF"/>
      </a:lt2>
      <a:accent1>
        <a:srgbClr val="00B5EE"/>
      </a:accent1>
      <a:accent2>
        <a:srgbClr val="BB72FB"/>
      </a:accent2>
      <a:accent3>
        <a:srgbClr val="7280FB"/>
      </a:accent3>
      <a:accent4>
        <a:srgbClr val="2F56C8"/>
      </a:accent4>
      <a:accent5>
        <a:srgbClr val="643AF8"/>
      </a:accent5>
      <a:accent6>
        <a:srgbClr val="2538D9"/>
      </a:accent6>
      <a:hlink>
        <a:srgbClr val="00B5EE"/>
      </a:hlink>
      <a:folHlink>
        <a:srgbClr val="2F56C8"/>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5745</Words>
  <Application>WPS 演示</Application>
  <PresentationFormat>宽屏</PresentationFormat>
  <Paragraphs>424</Paragraphs>
  <Slides>36</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36</vt:i4>
      </vt:variant>
    </vt:vector>
  </HeadingPairs>
  <TitlesOfParts>
    <vt:vector size="46" baseType="lpstr">
      <vt:lpstr>Arial</vt:lpstr>
      <vt:lpstr>宋体</vt:lpstr>
      <vt:lpstr>Wingdings</vt:lpstr>
      <vt:lpstr>Wingdings</vt:lpstr>
      <vt:lpstr>Microsoft YaHei UI</vt:lpstr>
      <vt:lpstr>微软雅黑</vt:lpstr>
      <vt:lpstr>Arial Unicode MS</vt:lpstr>
      <vt:lpstr>Calibri</vt:lpstr>
      <vt:lpstr>WPS</vt:lpstr>
      <vt:lpstr>蓝色IT科技风主题</vt:lpstr>
      <vt:lpstr>Carla自動運転シミュレーションプラットフォーム</vt:lpstr>
      <vt:lpstr>ディレクトリ</vt:lpstr>
      <vt:lpstr>ディレクトリ</vt:lpstr>
      <vt:lpstr>Carlaプラットフォームの概要</vt:lpstr>
      <vt:lpstr>オープンソースシミュレーション</vt:lpstr>
      <vt:lpstr>主な机能と特徴</vt:lpstr>
      <vt:lpstr>シミュレーション環境のカスタマイズ</vt:lpstr>
      <vt:lpstr>多様なシナリオサポート</vt:lpstr>
      <vt:lpstr>天気と照明のシミュレーション</vt:lpstr>
      <vt:lpstr>センサーエミュレーション機能</vt:lpstr>
      <vt:lpstr>多様なセンサーサポート</vt:lpstr>
      <vt:lpstr>センサーパラメータ構成</vt:lpstr>
      <vt:lpstr>リアルフィジカルエンジン</vt:lpstr>
      <vt:lpstr>Unreal Engineに基づいて</vt:lpstr>
      <vt:lpstr>ダイナミクスと衝突モデル</vt:lpstr>
      <vt:lpstr>マルチ車両と交通シミュレーション</vt:lpstr>
      <vt:lpstr>マルチ車両運行サポート</vt:lpstr>
      <vt:lpstr>AI交通参加者シミュレーション</vt:lpstr>
      <vt:lpstr>自動運転インターフェースとAPI</vt:lpstr>
      <vt:lpstr>開発言語サポート</vt:lpstr>
      <vt:lpstr>統合自動運転ミドルウェア</vt:lpstr>
      <vt:lpstr>データ収集と再生</vt:lpstr>
      <vt:lpstr>センサーデータ収集</vt:lpstr>
      <vt:lpstr>エミュレーション再生機能</vt:lpstr>
      <vt:lpstr>シーンとイベントの再現</vt:lpstr>
      <vt:lpstr>交通事象のカスタム化</vt:lpstr>
      <vt:lpstr>極限テストシナリオ生成</vt:lpstr>
      <vt:lpstr>オープンソースとコミュニティサポート</vt:lpstr>
      <vt:lpstr>オープンソースの机能と二次開発</vt:lpstr>
      <vt:lpstr>コミュニティリソースとドキュメント</vt:lpstr>
      <vt:lpstr>応用シナリオの例</vt:lpstr>
      <vt:lpstr>アルゴリズムの開発と検証</vt:lpstr>
      <vt:lpstr>ディープラーニングモデルのトレーニング</vt:lpstr>
      <vt:lpstr>交通シミュレーション研究</vt:lpstr>
      <vt:lpstr>センサーのテストと同期</vt:lpstr>
      <vt:lpstr>ありがとう</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钱钱</cp:lastModifiedBy>
  <cp:revision>12</cp:revision>
  <dcterms:created xsi:type="dcterms:W3CDTF">2023-08-09T12:44:00Z</dcterms:created>
  <dcterms:modified xsi:type="dcterms:W3CDTF">2025-10-15T06:10:22Z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2052-12.1.0.20784</vt:lpwstr>
  </property>
</Properties>
</file>